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5" r:id="rId4"/>
  </p:sldMasterIdLst>
  <p:notesMasterIdLst>
    <p:notesMasterId r:id="rId23"/>
  </p:notesMasterIdLst>
  <p:sldIdLst>
    <p:sldId id="292" r:id="rId5"/>
    <p:sldId id="1305" r:id="rId6"/>
    <p:sldId id="352" r:id="rId7"/>
    <p:sldId id="1300" r:id="rId8"/>
    <p:sldId id="1284" r:id="rId9"/>
    <p:sldId id="1285" r:id="rId10"/>
    <p:sldId id="1303" r:id="rId11"/>
    <p:sldId id="1304" r:id="rId12"/>
    <p:sldId id="1286" r:id="rId13"/>
    <p:sldId id="1287" r:id="rId14"/>
    <p:sldId id="1292" r:id="rId15"/>
    <p:sldId id="1293" r:id="rId16"/>
    <p:sldId id="1294" r:id="rId17"/>
    <p:sldId id="1295" r:id="rId18"/>
    <p:sldId id="1296" r:id="rId19"/>
    <p:sldId id="1297" r:id="rId20"/>
    <p:sldId id="1288" r:id="rId21"/>
    <p:sldId id="1249" r:id="rId22"/>
  </p:sldIdLst>
  <p:sldSz cx="9144000" cy="5143500" type="screen16x9"/>
  <p:notesSz cx="6858000" cy="9144000"/>
  <p:custShowLst>
    <p:custShow name="Custom Show 1" id="0">
      <p:sldLst>
        <p:sld r:id="rId5"/>
        <p:sld r:id="rId7"/>
        <p:sld r:id="rId8"/>
        <p:sld r:id="rId9"/>
        <p:sld r:id="rId13"/>
      </p:sldLst>
    </p:custShow>
  </p:custShow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612" userDrawn="1">
          <p15:clr>
            <a:srgbClr val="A4A3A4"/>
          </p15:clr>
        </p15:guide>
        <p15:guide id="2" pos="144" userDrawn="1">
          <p15:clr>
            <a:srgbClr val="A4A3A4"/>
          </p15:clr>
        </p15:guide>
        <p15:guide id="3" orient="horz" pos="876" userDrawn="1">
          <p15:clr>
            <a:srgbClr val="A4A3A4"/>
          </p15:clr>
        </p15:guide>
      </p15:sldGuideLst>
    </p:ext>
    <p:ext uri="http://customooxmlschemas.google.com/">
      <go:slidesCustomData xmlns=""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r:id="rId220" roundtripDataSignature="AMtx7miWNY2LB4ETJwrL8F0N+EK9hEhqU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13264"/>
    <a:srgbClr val="841910"/>
    <a:srgbClr val="DFDDFB"/>
    <a:srgbClr val="213164"/>
    <a:srgbClr val="213163"/>
    <a:srgbClr val="E3E1FB"/>
    <a:srgbClr val="FFAB40"/>
    <a:srgbClr val="FFFFFF"/>
    <a:srgbClr val="0000FF"/>
    <a:srgbClr val="FFCD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410EFA8-133E-C6F0-4BF0-CA553FAF2DD6}" v="4" dt="2024-04-01T08:18:52.423"/>
    <p1510:client id="{EC8EA0C5-BD5F-4302-91C7-5AB04215853C}" v="5" dt="2024-04-01T08:17:11.322"/>
    <p1510:client id="{F9605AE3-8B2D-ECAA-E135-55D4A33FAE2F}" v="15" dt="2024-04-01T06:55:39.45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927" autoAdjust="0"/>
    <p:restoredTop sz="94660"/>
  </p:normalViewPr>
  <p:slideViewPr>
    <p:cSldViewPr snapToGrid="0">
      <p:cViewPr varScale="1">
        <p:scale>
          <a:sx n="73" d="100"/>
          <a:sy n="73" d="100"/>
        </p:scale>
        <p:origin x="1074" y="72"/>
      </p:cViewPr>
      <p:guideLst>
        <p:guide orient="horz" pos="612"/>
        <p:guide pos="144"/>
        <p:guide orient="horz" pos="87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222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21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20" Type="http://customschemas.google.com/relationships/presentationmetadata" Target="metadata"/><Relationship Id="rId225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22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23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CE7D7BE-B1CD-41F1-9DDE-F3BBBC55BBFD}" type="doc">
      <dgm:prSet loTypeId="urn:microsoft.com/office/officeart/2011/layout/Circle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660E8EA-4C38-4480-80FB-2EE5BA6984B3}" type="pres">
      <dgm:prSet presAssocID="{9CE7D7BE-B1CD-41F1-9DDE-F3BBBC55BBFD}" presName="Name0" presStyleCnt="0">
        <dgm:presLayoutVars>
          <dgm:chMax val="11"/>
          <dgm:chPref val="11"/>
          <dgm:dir/>
          <dgm:resizeHandles/>
        </dgm:presLayoutVars>
      </dgm:prSet>
      <dgm:spPr/>
      <dgm:t>
        <a:bodyPr/>
        <a:lstStyle/>
        <a:p>
          <a:endParaRPr lang="en-IN"/>
        </a:p>
      </dgm:t>
    </dgm:pt>
  </dgm:ptLst>
  <dgm:cxnLst>
    <dgm:cxn modelId="{C84E9C6A-95CD-430E-B250-50748F350F7D}" type="presOf" srcId="{9CE7D7BE-B1CD-41F1-9DDE-F3BBBC55BBFD}" destId="{2660E8EA-4C38-4480-80FB-2EE5BA6984B3}" srcOrd="0" destOrd="0" presId="urn:microsoft.com/office/officeart/2011/layout/Circle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1/layout/CircleProcess">
  <dgm:title val="Circle Process"/>
  <dgm:desc val="Use to show sequential steps in a process. Limited to eleven Level 1 shapes with an unlimited number of Level 2 shapes. Works best with small amounts of text. Unused text does not appear, but remains available if you switch layouts."/>
  <dgm:catLst>
    <dgm:cat type="process" pri="8500"/>
    <dgm:cat type="officeonline" pri="85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11"/>
      <dgm:chPref val="1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5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Parent2" refType="w" fact="0.6249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l" for="ch" forName="Parent1" refType="w" fact="0.1597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l" for="ch" forName="Accent2" refType="w" fact="0.5498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l" for="ch" forName="ParentBackground2" refType="w" fact="0.5648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l" for="ch" forName="Child2" refType="w" fact="0.5648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l" for="ch" forName="Accent1" refType="w" fact="-0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l" for="ch" forName="ParentBackground1" refType="w" fact="0.0997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l" for="ch" forName="Child1" refType="w" fact="0.0997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6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Parent3" refType="w" fact="0.744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l" for="ch" forName="Parent2" refType="w" fact="0.426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l" for="ch" forName="Parent1" refType="w" fact="0.109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l" for="ch" forName="Accent3" refType="w" fact="0.6928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l" for="ch" forName="ParentBackground3" refType="w" fact="0.703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l" for="ch" forName="Child3" refType="w" fact="0.703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l" for="ch" forName="Accent2" refType="w" fact="0.3122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l" for="ch" forName="ParentBackground2" refType="w" fact="0.385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l" for="ch" forName="Child2" refType="w" fact="0.385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l" for="ch" forName="Accent1" refType="w" fact="-0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l" for="ch" forName="ParentBackground1" refType="w" fact="0.068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l" for="ch" forName="Child1" refType="w" fact="0.068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7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Parent4" refType="w" fact="0.8057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l" for="ch" forName="Parent3" refType="w" fact="0.5647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l" for="ch" forName="Parent2" refType="w" fact="0.3237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l" for="ch" forName="Parent1" refType="w" fact="0.0827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l" for="ch" forName="Accent4" refType="w" fact="0.7668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l" for="ch" forName="ParentBackground4" refType="w" fact="0.7746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l" for="ch" forName="Child4" refType="w" fact="0.7746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l" for="ch" forName="Accent3" refType="w" fact="0.476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l" for="ch" forName="ParentBackground3" refType="w" fact="0.5336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l" for="ch" forName="Child3" refType="w" fact="0.5336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l" for="ch" forName="Accent2" refType="w" fact="0.236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l" for="ch" forName="ParentBackground2" refType="w" fact="0.2926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l" for="ch" forName="Child2" refType="w" fact="0.2926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l" for="ch" forName="Accent1" refType="w" fact="-0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l" for="ch" forName="ParentBackground1" refType="w" fact="0.0516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l" for="ch" forName="Child1" refType="w" fact="0.0516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8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Parent5" refType="w" fact="0.8434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l" for="ch" forName="Parent4" refType="w" fact="0.6492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l" for="ch" forName="Parent3" refType="w" fact="0.45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l" for="ch" forName="Parent2" refType="w" fact="0.2609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l" for="ch" forName="Parent1" refType="w" fact="0.0667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l" for="ch" forName="Accent5" refType="w" fact="0.8121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l" for="ch" forName="ParentBackground5" refType="w" fact="0.8183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l" for="ch" forName="Child5" refType="w" fact="0.8183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l" for="ch" forName="Accent4" refType="w" fact="0.5789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l" for="ch" forName="ParentBackground4" refType="w" fact="0.6242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l" for="ch" forName="Child4" refType="w" fact="0.6242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l" for="ch" forName="Accent3" refType="w" fact="0.3848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l" for="ch" forName="ParentBackground3" refType="w" fact="0.43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l" for="ch" forName="Child3" refType="w" fact="0.43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l" for="ch" forName="Accent2" refType="w" fact="0.1906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l" for="ch" forName="ParentBackground2" refType="w" fact="0.2358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l" for="ch" forName="Child2" refType="w" fact="0.2358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l" for="ch" forName="Accent1" refType="w" fact="-0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l" for="ch" forName="ParentBackground1" refType="w" fact="0.0416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l" for="ch" forName="Child1" refType="w" fact="0.0416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9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Parent6" refType="w" fact="0.8689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l" for="ch" forName="Parent5" refType="w" fact="0.7063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l" for="ch" forName="Parent4" refType="w" fact="0.5437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l" for="ch" forName="Parent3" refType="w" fact="0.381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l" for="ch" forName="Parent2" refType="w" fact="0.2184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l" for="ch" forName="Parent1" refType="w" fact="0.0558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l" for="ch" forName="Accent6" refType="w" fact="0.8426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l" for="ch" forName="ParentBackground6" refType="w" fact="0.8479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l" for="ch" forName="Child6" refType="w" fact="0.8479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l" for="ch" forName="Accent5" refType="w" fact="0.6474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l" for="ch" forName="ParentBackground5" refType="w" fact="0.6853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l" for="ch" forName="Child5" refType="w" fact="0.6853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l" for="ch" forName="Accent4" refType="w" fact="0.4848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l" for="ch" forName="ParentBackground4" refType="w" fact="0.5227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l" for="ch" forName="Child4" refType="w" fact="0.5227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l" for="ch" forName="Accent3" refType="w" fact="0.3222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l" for="ch" forName="ParentBackground3" refType="w" fact="0.3601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l" for="ch" forName="Child3" refType="w" fact="0.3601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l" for="ch" forName="Accent2" refType="w" fact="0.1596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l" for="ch" forName="ParentBackground2" refType="w" fact="0.197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l" for="ch" forName="Child2" refType="w" fact="0.197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l" for="ch" forName="Accent1" refType="w" fact="-0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l" for="ch" forName="ParentBackground1" refType="w" fact="0.0348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l" for="ch" forName="Child1" refType="w" fact="0.0348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10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Parent7" refType="w" fact="0.8872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l" for="ch" forName="Parent6" refType="w" fact="0.7473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l" for="ch" forName="Parent5" refType="w" fact="0.607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l" for="ch" forName="Parent4" refType="w" fact="0.4676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l" for="ch" forName="Parent3" refType="w" fact="0.3277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l" for="ch" forName="Parent2" refType="w" fact="0.1879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l" for="ch" forName="Parent1" refType="w" fact="0.048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l" for="ch" forName="Accent7" refType="w" fact="0.8646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l" for="ch" forName="ParentBackground7" refType="w" fact="0.8692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l" for="ch" forName="Child7" refType="w" fact="0.8692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l" for="ch" forName="Accent6" refType="w" fact="0.6967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l" for="ch" forName="ParentBackground6" refType="w" fact="0.7293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l" for="ch" forName="Child6" refType="w" fact="0.7293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l" for="ch" forName="Accent5" refType="w" fact="0.5569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l" for="ch" forName="ParentBackground5" refType="w" fact="0.5894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l" for="ch" forName="Child5" refType="w" fact="0.5894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l" for="ch" forName="Accent4" refType="w" fact="0.417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l" for="ch" forName="ParentBackground4" refType="w" fact="0.4496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l" for="ch" forName="Child4" refType="w" fact="0.4496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l" for="ch" forName="Accent3" refType="w" fact="0.2771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l" for="ch" forName="ParentBackground3" refType="w" fact="0.3097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l" for="ch" forName="Child3" refType="w" fact="0.3097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l" for="ch" forName="Accent2" refType="w" fact="0.1373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l" for="ch" forName="ParentBackground2" refType="w" fact="0.1698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l" for="ch" forName="Child2" refType="w" fact="0.1698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l" for="ch" forName="Accent1" refType="w" fact="-0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l" for="ch" forName="ParentBackground1" refType="w" fact="0.03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l" for="ch" forName="Child1" refType="w" fact="0.03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11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l" for="ch" forName="Parent8" refType="w" fact="0.901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l" for="ch" forName="Parent7" refType="w" fact="0.7783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l" for="ch" forName="Parent6" refType="w" fact="0.6556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l" for="ch" forName="Parent5" refType="w" fact="0.5329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l" for="ch" forName="Parent4" refType="w" fact="0.4102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l" for="ch" forName="Parent3" refType="w" fact="0.287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l" for="ch" forName="Parent2" refType="w" fact="0.1648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l" for="ch" forName="Parent1" refType="w" fact="0.0421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l" for="ch" forName="Accent8" refType="w" fact="0.8813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l" for="ch" forName="ParentBackground8" refType="w" fact="0.8852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l" for="ch" forName="Child8" refType="w" fact="0.8852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l" for="ch" forName="Accent7" refType="w" fact="0.7339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l" for="ch" forName="ParentBackground7" refType="w" fact="0.762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l" for="ch" forName="Child7" refType="w" fact="0.762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l" for="ch" forName="Accent6" refType="w" fact="0.6112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l" for="ch" forName="ParentBackground6" refType="w" fact="0.6398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l" for="ch" forName="Child6" refType="w" fact="0.6398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l" for="ch" forName="Accent5" refType="w" fact="0.488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l" for="ch" forName="ParentBackground5" refType="w" fact="0.5171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l" for="ch" forName="Child5" refType="w" fact="0.5171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l" for="ch" forName="Accent4" refType="w" fact="0.3658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l" for="ch" forName="ParentBackground4" refType="w" fact="0.3944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l" for="ch" forName="Child4" refType="w" fact="0.3944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l" for="ch" forName="Accent3" refType="w" fact="0.2431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l" for="ch" forName="ParentBackground3" refType="w" fact="0.2717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l" for="ch" forName="Child3" refType="w" fact="0.2717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l" for="ch" forName="Accent2" refType="w" fact="0.1204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l" for="ch" forName="ParentBackground2" refType="w" fact="0.149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l" for="ch" forName="Child2" refType="w" fact="0.149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l" for="ch" forName="Accent1" refType="w" fact="-0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l" for="ch" forName="ParentBackground1" refType="w" fact="0.0263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l" for="ch" forName="Child1" refType="w" fact="0.0263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12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l" for="ch" forName="Parent9" refType="w" fact="0.9119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l" for="ch" forName="Parent8" refType="w" fact="0.8026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l" for="ch" forName="Parent7" refType="w" fact="0.6933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l" for="ch" forName="Parent6" refType="w" fact="0.584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l" for="ch" forName="Parent5" refType="w" fact="0.4747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l" for="ch" forName="Parent4" refType="w" fact="0.3654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l" for="ch" forName="Parent3" refType="w" fact="0.2561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l" for="ch" forName="Parent2" refType="w" fact="0.1468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l" for="ch" forName="Parent1" refType="w" fact="0.037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l" for="ch" forName="Accent9" refType="w" fact="0.8942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l" for="ch" forName="ParentBackground9" refType="w" fact="0.8978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l" for="ch" forName="Child9" refType="w" fact="0.8978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l" for="ch" forName="Accent8" refType="w" fact="0.763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l" for="ch" forName="ParentBackground8" refType="w" fact="0.788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l" for="ch" forName="Child8" refType="w" fact="0.788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l" for="ch" forName="Accent7" refType="w" fact="0.6538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l" for="ch" forName="ParentBackground7" refType="w" fact="0.6792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l" for="ch" forName="Child7" refType="w" fact="0.6792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l" for="ch" forName="Accent6" refType="w" fact="0.544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l" for="ch" forName="ParentBackground6" refType="w" fact="0.5699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l" for="ch" forName="Child6" refType="w" fact="0.5699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l" for="ch" forName="Accent5" refType="w" fact="0.4352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l" for="ch" forName="ParentBackground5" refType="w" fact="0.4606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l" for="ch" forName="Child5" refType="w" fact="0.4606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l" for="ch" forName="Accent4" refType="w" fact="0.3259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l" for="ch" forName="ParentBackground4" refType="w" fact="0.3513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l" for="ch" forName="Child4" refType="w" fact="0.3513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l" for="ch" forName="Accent3" refType="w" fact="0.2166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l" for="ch" forName="ParentBackground3" refType="w" fact="0.242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l" for="ch" forName="Child3" refType="w" fact="0.242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l" for="ch" forName="Accent2" refType="w" fact="0.1073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l" for="ch" forName="ParentBackground2" refType="w" fact="0.1327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l" for="ch" forName="Child2" refType="w" fact="0.1327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l" for="ch" forName="Accent1" refType="w" fact="-0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l" for="ch" forName="ParentBackground1" refType="w" fact="0.0234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l" for="ch" forName="Child1" refType="w" fact="0.0234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13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l" for="ch" forName="Parent10" refType="w" fact="0.920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l" for="ch" forName="Parent9" refType="w" fact="0.822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l" for="ch" forName="Parent8" refType="w" fact="0.723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l" for="ch" forName="Parent7" refType="w" fact="0.62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l" for="ch" forName="Parent6" refType="w" fact="0.5264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l" for="ch" forName="Parent5" refType="w" fact="0.4279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l" for="ch" forName="Parent4" refType="w" fact="0.3294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l" for="ch" forName="Parent3" refType="w" fact="0.2309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l" for="ch" forName="Parent2" refType="w" fact="0.1324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l" for="ch" forName="Parent1" refType="w" fact="0.0338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l" for="ch" forName="Accent10" refType="w" fact="0.9047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l" for="ch" forName="ParentBackground10" refType="w" fact="0.9078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l" for="ch" forName="Child10" refType="w" fact="0.9078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l" for="ch" forName="Accent9" refType="w" fact="0.7864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l" for="ch" forName="ParentBackground9" refType="w" fact="0.8093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l" for="ch" forName="Child9" refType="w" fact="0.8093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l" for="ch" forName="Accent8" refType="w" fact="0.6879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l" for="ch" forName="ParentBackground8" refType="w" fact="0.7108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l" for="ch" forName="Child8" refType="w" fact="0.7108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l" for="ch" forName="Accent7" refType="w" fact="0.5893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l" for="ch" forName="ParentBackground7" refType="w" fact="0.6123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l" for="ch" forName="Child7" refType="w" fact="0.6123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l" for="ch" forName="Accent6" refType="w" fact="0.4908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l" for="ch" forName="ParentBackground6" refType="w" fact="0.5137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l" for="ch" forName="Child6" refType="w" fact="0.5137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l" for="ch" forName="Accent5" refType="w" fact="0.3923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l" for="ch" forName="ParentBackground5" refType="w" fact="0.4152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l" for="ch" forName="Child5" refType="w" fact="0.4152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l" for="ch" forName="Accent4" refType="w" fact="0.2938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l" for="ch" forName="ParentBackground4" refType="w" fact="0.3167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l" for="ch" forName="Child4" refType="w" fact="0.3167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l" for="ch" forName="Accent3" refType="w" fact="0.1952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l" for="ch" forName="ParentBackground3" refType="w" fact="0.2182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l" for="ch" forName="Child3" refType="w" fact="0.2182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l" for="ch" forName="Accent2" refType="w" fact="0.0967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l" for="ch" forName="ParentBackground2" refType="w" fact="0.1196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l" for="ch" forName="Child2" refType="w" fact="0.1196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l" for="ch" forName="Accent1" refType="w" fact="-0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l" for="ch" forName="ParentBackground1" refType="w" fact="0.0211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l" for="ch" forName="Child1" refType="w" fact="0.0211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14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l" for="ch" forName="Parent11" refType="w" fact="0.9277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l" for="ch" forName="Parent10" refType="w" fact="0.838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l" for="ch" forName="Parent9" refType="w" fact="0.7483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l" for="ch" forName="Parent8" refType="w" fact="0.6586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l" for="ch" forName="Parent7" refType="w" fact="0.5689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l" for="ch" forName="Parent6" refType="w" fact="0.4792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l" for="ch" forName="Parent5" refType="w" fact="0.389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l" for="ch" forName="Parent4" refType="w" fact="0.2999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l" for="ch" forName="Parent3" refType="w" fact="0.2102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l" for="ch" forName="Parent2" refType="w" fact="0.120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l" for="ch" forName="Parent1" refType="w" fact="0.0308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l" for="ch" forName="Accent11" refType="w" fact="0.9132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l" for="ch" forName="ParentBackground11" refType="w" fact="0.9161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l" for="ch" forName="Child11" refType="w" fact="0.9161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l" for="ch" forName="Accent10" refType="w" fact="0.805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l" for="ch" forName="ParentBackground10" refType="w" fact="0.8264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l" for="ch" forName="Child10" refType="w" fact="0.8264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l" for="ch" forName="Accent9" refType="w" fact="0.7158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l" for="ch" forName="ParentBackground9" refType="w" fact="0.7367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l" for="ch" forName="Child9" refType="w" fact="0.7367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l" for="ch" forName="Accent8" refType="w" fact="0.6261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l" for="ch" forName="ParentBackground8" refType="w" fact="0.647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l" for="ch" forName="Child8" refType="w" fact="0.647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l" for="ch" forName="Accent7" refType="w" fact="0.5364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l" for="ch" forName="ParentBackground7" refType="w" fact="0.5573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l" for="ch" forName="Child7" refType="w" fact="0.5573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l" for="ch" forName="Accent6" refType="w" fact="0.4467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l" for="ch" forName="ParentBackground6" refType="w" fact="0.4677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l" for="ch" forName="Child6" refType="w" fact="0.4677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l" for="ch" forName="Accent5" refType="w" fact="0.3571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l" for="ch" forName="ParentBackground5" refType="w" fact="0.378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l" for="ch" forName="Child5" refType="w" fact="0.378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l" for="ch" forName="Accent4" refType="w" fact="0.2674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l" for="ch" forName="ParentBackground4" refType="w" fact="0.2883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l" for="ch" forName="Child4" refType="w" fact="0.2883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l" for="ch" forName="Accent3" refType="w" fact="0.1777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l" for="ch" forName="ParentBackground3" refType="w" fact="0.1986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l" for="ch" forName="Child3" refType="w" fact="0.1986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l" for="ch" forName="Accent2" refType="w" fact="0.088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l" for="ch" forName="ParentBackground2" refType="w" fact="0.1089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l" for="ch" forName="Child2" refType="w" fact="0.1089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l" for="ch" forName="Accent1" refType="w" fact="-0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l" for="ch" forName="ParentBackground1" refType="w" fact="0.0192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l" for="ch" forName="Child1" refType="w" fact="0.0192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if>
      <dgm:else name="Name15">
        <dgm:choose name="Name16">
          <dgm:if name="Name17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18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r" for="ch" forName="Parent2" refType="w" fact="0.3751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r" for="ch" forName="Parent1" refType="w" fact="0.8403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r" for="ch" forName="Accent2" refType="w" fact="0.4502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r" for="ch" forName="ParentBackground2" refType="w" fact="0.4352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r" for="ch" forName="Child2" refType="w" fact="0.4352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r" for="ch" forName="Accent1" refType="w" fact="1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r" for="ch" forName="ParentBackground1" refType="w" fact="0.9003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r" for="ch" forName="Child1" refType="w" fact="0.9003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19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Parent3" refType="w" fact="0.256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r" for="ch" forName="Parent2" refType="w" fact="0.573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r" for="ch" forName="Parent1" refType="w" fact="0.891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r" for="ch" forName="Accent3" refType="w" fact="0.3072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r" for="ch" forName="ParentBackground3" refType="w" fact="0.297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r" for="ch" forName="Child3" refType="w" fact="0.297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r" for="ch" forName="Accent2" refType="w" fact="0.6878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r" for="ch" forName="ParentBackground2" refType="w" fact="0.614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r" for="ch" forName="Child2" refType="w" fact="0.614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r" for="ch" forName="Accent1" refType="w" fact="1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r" for="ch" forName="ParentBackground1" refType="w" fact="0.932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r" for="ch" forName="Child1" refType="w" fact="0.932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20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Parent4" refType="w" fact="0.1943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r" for="ch" forName="Parent3" refType="w" fact="0.4353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r" for="ch" forName="Parent2" refType="w" fact="0.6763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r" for="ch" forName="Parent1" refType="w" fact="0.9173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r" for="ch" forName="Accent4" refType="w" fact="0.2332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r" for="ch" forName="ParentBackground4" refType="w" fact="0.2254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r" for="ch" forName="Child4" refType="w" fact="0.2254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r" for="ch" forName="Accent3" refType="w" fact="0.523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r" for="ch" forName="ParentBackground3" refType="w" fact="0.4664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r" for="ch" forName="Child3" refType="w" fact="0.4664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r" for="ch" forName="Accent2" refType="w" fact="0.763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r" for="ch" forName="ParentBackground2" refType="w" fact="0.7074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r" for="ch" forName="Child2" refType="w" fact="0.7074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r" for="ch" forName="Accent1" refType="w" fact="1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r" for="ch" forName="ParentBackground1" refType="w" fact="0.9484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r" for="ch" forName="Child1" refType="w" fact="0.9484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21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Parent5" refType="w" fact="0.1566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r" for="ch" forName="Parent4" refType="w" fact="0.3508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r" for="ch" forName="Parent3" refType="w" fact="0.54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r" for="ch" forName="Parent2" refType="w" fact="0.7391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r" for="ch" forName="Parent1" refType="w" fact="0.9333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r" for="ch" forName="Accent5" refType="w" fact="0.1879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r" for="ch" forName="ParentBackground5" refType="w" fact="0.1817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r" for="ch" forName="Child5" refType="w" fact="0.1817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r" for="ch" forName="Accent4" refType="w" fact="0.4211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r" for="ch" forName="ParentBackground4" refType="w" fact="0.3758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r" for="ch" forName="Child4" refType="w" fact="0.3758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r" for="ch" forName="Accent3" refType="w" fact="0.6152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r" for="ch" forName="ParentBackground3" refType="w" fact="0.57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r" for="ch" forName="Child3" refType="w" fact="0.57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r" for="ch" forName="Accent2" refType="w" fact="0.8094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r" for="ch" forName="ParentBackground2" refType="w" fact="0.7642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r" for="ch" forName="Child2" refType="w" fact="0.7642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r" for="ch" forName="Accent1" refType="w" fact="1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r" for="ch" forName="ParentBackground1" refType="w" fact="0.9584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r" for="ch" forName="Child1" refType="w" fact="0.9584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22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r" for="ch" forName="Parent6" refType="w" fact="0.1311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r" for="ch" forName="Parent5" refType="w" fact="0.2937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r" for="ch" forName="Parent4" refType="w" fact="0.4563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r" for="ch" forName="Parent3" refType="w" fact="0.619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r" for="ch" forName="Parent2" refType="w" fact="0.7816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r" for="ch" forName="Parent1" refType="w" fact="0.9442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r" for="ch" forName="Accent6" refType="w" fact="0.1574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r" for="ch" forName="ParentBackground6" refType="w" fact="0.1521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r" for="ch" forName="Child6" refType="w" fact="0.1521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r" for="ch" forName="Accent5" refType="w" fact="0.3526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r" for="ch" forName="ParentBackground5" refType="w" fact="0.3147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r" for="ch" forName="Child5" refType="w" fact="0.3147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r" for="ch" forName="Accent4" refType="w" fact="0.5152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r" for="ch" forName="ParentBackground4" refType="w" fact="0.4773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r" for="ch" forName="Child4" refType="w" fact="0.4773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r" for="ch" forName="Accent3" refType="w" fact="0.6778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r" for="ch" forName="ParentBackground3" refType="w" fact="0.6399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r" for="ch" forName="Child3" refType="w" fact="0.6399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r" for="ch" forName="Accent2" refType="w" fact="0.8404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r" for="ch" forName="ParentBackground2" refType="w" fact="0.802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r" for="ch" forName="Child2" refType="w" fact="0.802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r" for="ch" forName="Accent1" refType="w" fact="1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r" for="ch" forName="ParentBackground1" refType="w" fact="0.9652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r" for="ch" forName="Child1" refType="w" fact="0.9652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23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r" for="ch" forName="Parent7" refType="w" fact="0.1128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r" for="ch" forName="Parent6" refType="w" fact="0.2527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r" for="ch" forName="Parent5" refType="w" fact="0.392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r" for="ch" forName="Parent4" refType="w" fact="0.5324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r" for="ch" forName="Parent3" refType="w" fact="0.6723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r" for="ch" forName="Parent2" refType="w" fact="0.8121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r" for="ch" forName="Parent1" refType="w" fact="0.952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r" for="ch" forName="Accent7" refType="w" fact="0.1354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r" for="ch" forName="ParentBackground7" refType="w" fact="0.1308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r" for="ch" forName="Child7" refType="w" fact="0.1308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r" for="ch" forName="Accent6" refType="w" fact="0.3033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r" for="ch" forName="ParentBackground6" refType="w" fact="0.2707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r" for="ch" forName="Child6" refType="w" fact="0.2707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r" for="ch" forName="Accent5" refType="w" fact="0.4431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r" for="ch" forName="ParentBackground5" refType="w" fact="0.4106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r" for="ch" forName="Child5" refType="w" fact="0.4106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r" for="ch" forName="Accent4" refType="w" fact="0.583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r" for="ch" forName="ParentBackground4" refType="w" fact="0.5504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r" for="ch" forName="Child4" refType="w" fact="0.5504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r" for="ch" forName="Accent3" refType="w" fact="0.7229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r" for="ch" forName="ParentBackground3" refType="w" fact="0.6903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r" for="ch" forName="Child3" refType="w" fact="0.6903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r" for="ch" forName="Accent2" refType="w" fact="0.8627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r" for="ch" forName="ParentBackground2" refType="w" fact="0.8302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r" for="ch" forName="Child2" refType="w" fact="0.8302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r" for="ch" forName="Accent1" refType="w" fact="1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r" for="ch" forName="ParentBackground1" refType="w" fact="0.97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r" for="ch" forName="Child1" refType="w" fact="0.97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24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r" for="ch" forName="Parent8" refType="w" fact="0.099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r" for="ch" forName="Parent7" refType="w" fact="0.2217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r" for="ch" forName="Parent6" refType="w" fact="0.3444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r" for="ch" forName="Parent5" refType="w" fact="0.4671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r" for="ch" forName="Parent4" refType="w" fact="0.5898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r" for="ch" forName="Parent3" refType="w" fact="0.712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r" for="ch" forName="Parent2" refType="w" fact="0.8352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r" for="ch" forName="Parent1" refType="w" fact="0.9579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r" for="ch" forName="Accent8" refType="w" fact="0.1187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r" for="ch" forName="ParentBackground8" refType="w" fact="0.1148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r" for="ch" forName="Child8" refType="w" fact="0.1148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r" for="ch" forName="Accent7" refType="w" fact="0.2661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r" for="ch" forName="ParentBackground7" refType="w" fact="0.237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r" for="ch" forName="Child7" refType="w" fact="0.237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r" for="ch" forName="Accent6" refType="w" fact="0.3888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r" for="ch" forName="ParentBackground6" refType="w" fact="0.3602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r" for="ch" forName="Child6" refType="w" fact="0.3602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r" for="ch" forName="Accent5" refType="w" fact="0.511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r" for="ch" forName="ParentBackground5" refType="w" fact="0.4829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r" for="ch" forName="Child5" refType="w" fact="0.4829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r" for="ch" forName="Accent4" refType="w" fact="0.6342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r" for="ch" forName="ParentBackground4" refType="w" fact="0.6056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r" for="ch" forName="Child4" refType="w" fact="0.6056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r" for="ch" forName="Accent3" refType="w" fact="0.7569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r" for="ch" forName="ParentBackground3" refType="w" fact="0.7283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r" for="ch" forName="Child3" refType="w" fact="0.7283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r" for="ch" forName="Accent2" refType="w" fact="0.8796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r" for="ch" forName="ParentBackground2" refType="w" fact="0.851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r" for="ch" forName="Child2" refType="w" fact="0.851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r" for="ch" forName="Accent1" refType="w" fact="1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r" for="ch" forName="ParentBackground1" refType="w" fact="0.9737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r" for="ch" forName="Child1" refType="w" fact="0.9737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25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r" for="ch" forName="Parent9" refType="w" fact="0.0881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r" for="ch" forName="Parent8" refType="w" fact="0.1974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r" for="ch" forName="Parent7" refType="w" fact="0.3067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r" for="ch" forName="Parent6" refType="w" fact="0.416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r" for="ch" forName="Parent5" refType="w" fact="0.5253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r" for="ch" forName="Parent4" refType="w" fact="0.6346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r" for="ch" forName="Parent3" refType="w" fact="0.7439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r" for="ch" forName="Parent2" refType="w" fact="0.8532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r" for="ch" forName="Parent1" refType="w" fact="0.962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r" for="ch" forName="Accent9" refType="w" fact="0.1058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r" for="ch" forName="ParentBackground9" refType="w" fact="0.1022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r" for="ch" forName="Child9" refType="w" fact="0.1022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r" for="ch" forName="Accent8" refType="w" fact="0.237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r" for="ch" forName="ParentBackground8" refType="w" fact="0.211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r" for="ch" forName="Child8" refType="w" fact="0.211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r" for="ch" forName="Accent7" refType="w" fact="0.3462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r" for="ch" forName="ParentBackground7" refType="w" fact="0.3208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r" for="ch" forName="Child7" refType="w" fact="0.3208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r" for="ch" forName="Accent6" refType="w" fact="0.455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r" for="ch" forName="ParentBackground6" refType="w" fact="0.4301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r" for="ch" forName="Child6" refType="w" fact="0.4301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r" for="ch" forName="Accent5" refType="w" fact="0.5648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r" for="ch" forName="ParentBackground5" refType="w" fact="0.5394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r" for="ch" forName="Child5" refType="w" fact="0.5394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r" for="ch" forName="Accent4" refType="w" fact="0.6741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r" for="ch" forName="ParentBackground4" refType="w" fact="0.6487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r" for="ch" forName="Child4" refType="w" fact="0.6487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r" for="ch" forName="Accent3" refType="w" fact="0.7834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r" for="ch" forName="ParentBackground3" refType="w" fact="0.758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r" for="ch" forName="Child3" refType="w" fact="0.758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r" for="ch" forName="Accent2" refType="w" fact="0.8927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r" for="ch" forName="ParentBackground2" refType="w" fact="0.8673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r" for="ch" forName="Child2" refType="w" fact="0.8673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r" for="ch" forName="Accent1" refType="w" fact="1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r" for="ch" forName="ParentBackground1" refType="w" fact="0.9765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r" for="ch" forName="Child1" refType="w" fact="0.9765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26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r" for="ch" forName="Parent10" refType="w" fact="0.079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r" for="ch" forName="Parent9" refType="w" fact="0.178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r" for="ch" forName="Parent8" refType="w" fact="0.276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r" for="ch" forName="Parent7" refType="w" fact="0.37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r" for="ch" forName="Parent6" refType="w" fact="0.4736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r" for="ch" forName="Parent5" refType="w" fact="0.5721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r" for="ch" forName="Parent4" refType="w" fact="0.6706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r" for="ch" forName="Parent3" refType="w" fact="0.7691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r" for="ch" forName="Parent2" refType="w" fact="0.8676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r" for="ch" forName="Parent1" refType="w" fact="0.9662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r" for="ch" forName="Accent10" refType="w" fact="0.0953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r" for="ch" forName="ParentBackground10" refType="w" fact="0.0922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r" for="ch" forName="Child10" refType="w" fact="0.0922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r" for="ch" forName="Accent9" refType="w" fact="0.2136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r" for="ch" forName="ParentBackground9" refType="w" fact="0.1907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r" for="ch" forName="Child9" refType="w" fact="0.1907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r" for="ch" forName="Accent8" refType="w" fact="0.3121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r" for="ch" forName="ParentBackground8" refType="w" fact="0.2892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r" for="ch" forName="Child8" refType="w" fact="0.2892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r" for="ch" forName="Accent7" refType="w" fact="0.4107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r" for="ch" forName="ParentBackground7" refType="w" fact="0.3877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r" for="ch" forName="Child7" refType="w" fact="0.3877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r" for="ch" forName="Accent6" refType="w" fact="0.5092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r" for="ch" forName="ParentBackground6" refType="w" fact="0.4863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r" for="ch" forName="Child6" refType="w" fact="0.4863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r" for="ch" forName="Accent5" refType="w" fact="0.6077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r" for="ch" forName="ParentBackground5" refType="w" fact="0.5848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r" for="ch" forName="Child5" refType="w" fact="0.5848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r" for="ch" forName="Accent4" refType="w" fact="0.7062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r" for="ch" forName="ParentBackground4" refType="w" fact="0.6833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r" for="ch" forName="Child4" refType="w" fact="0.6833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r" for="ch" forName="Accent3" refType="w" fact="0.8048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r" for="ch" forName="ParentBackground3" refType="w" fact="0.7818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r" for="ch" forName="Child3" refType="w" fact="0.7818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r" for="ch" forName="Accent2" refType="w" fact="0.9033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r" for="ch" forName="ParentBackground2" refType="w" fact="0.8804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r" for="ch" forName="Child2" refType="w" fact="0.8804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r" for="ch" forName="Accent1" refType="w" fact="1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r" for="ch" forName="ParentBackground1" refType="w" fact="0.9789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r" for="ch" forName="Child1" refType="w" fact="0.9789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27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r" for="ch" forName="Parent11" refType="w" fact="0.0723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r" for="ch" forName="Parent10" refType="w" fact="0.162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r" for="ch" forName="Parent9" refType="w" fact="0.2517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r" for="ch" forName="Parent8" refType="w" fact="0.3414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r" for="ch" forName="Parent7" refType="w" fact="0.4311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r" for="ch" forName="Parent6" refType="w" fact="0.5208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r" for="ch" forName="Parent5" refType="w" fact="0.610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r" for="ch" forName="Parent4" refType="w" fact="0.7001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r" for="ch" forName="Parent3" refType="w" fact="0.7898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r" for="ch" forName="Parent2" refType="w" fact="0.879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r" for="ch" forName="Parent1" refType="w" fact="0.9692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r" for="ch" forName="Accent11" refType="w" fact="0.0868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r" for="ch" forName="ParentBackground11" refType="w" fact="0.0839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r" for="ch" forName="Child11" refType="w" fact="0.0839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r" for="ch" forName="Accent10" refType="w" fact="0.194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r" for="ch" forName="ParentBackground10" refType="w" fact="0.1736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r" for="ch" forName="Child10" refType="w" fact="0.1736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r" for="ch" forName="Accent9" refType="w" fact="0.2842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r" for="ch" forName="ParentBackground9" refType="w" fact="0.2633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r" for="ch" forName="Child9" refType="w" fact="0.2633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r" for="ch" forName="Accent8" refType="w" fact="0.3739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r" for="ch" forName="ParentBackground8" refType="w" fact="0.353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r" for="ch" forName="Child8" refType="w" fact="0.353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r" for="ch" forName="Accent7" refType="w" fact="0.4636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r" for="ch" forName="ParentBackground7" refType="w" fact="0.4427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r" for="ch" forName="Child7" refType="w" fact="0.4427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r" for="ch" forName="Accent6" refType="w" fact="0.5533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r" for="ch" forName="ParentBackground6" refType="w" fact="0.5323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r" for="ch" forName="Child6" refType="w" fact="0.5323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r" for="ch" forName="Accent5" refType="w" fact="0.6429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r" for="ch" forName="ParentBackground5" refType="w" fact="0.622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r" for="ch" forName="Child5" refType="w" fact="0.622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r" for="ch" forName="Accent4" refType="w" fact="0.7326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r" for="ch" forName="ParentBackground4" refType="w" fact="0.7117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r" for="ch" forName="Child4" refType="w" fact="0.7117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r" for="ch" forName="Accent3" refType="w" fact="0.8223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r" for="ch" forName="ParentBackground3" refType="w" fact="0.8014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r" for="ch" forName="Child3" refType="w" fact="0.8014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r" for="ch" forName="Accent2" refType="w" fact="0.912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r" for="ch" forName="ParentBackground2" refType="w" fact="0.8911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r" for="ch" forName="Child2" refType="w" fact="0.8911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r" for="ch" forName="Accent1" refType="w" fact="1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r" for="ch" forName="ParentBackground1" refType="w" fact="0.9808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r" for="ch" forName="Child1" refType="w" fact="0.9808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8">
            <dgm:if name="Name29" axis="followSib" ptType="node" func="cnt" op="equ" val="0">
              <dgm:shape xmlns:r="http://schemas.openxmlformats.org/officeDocument/2006/relationships" type="ellipse" r:blip="">
                <dgm:adjLst/>
              </dgm:shape>
            </dgm:if>
            <dgm:else name="Name30">
              <dgm:choose name="Name31">
                <dgm:if name="Name32" axis="precedSib" ptType="node" func="cnt" op="equ" val="10">
                  <dgm:shape xmlns:r="http://schemas.openxmlformats.org/officeDocument/2006/relationships" type="ellipse" r:blip="">
                    <dgm:adjLst/>
                  </dgm:shape>
                </dgm:if>
                <dgm:else name="Name33">
                  <dgm:choose name="Name34">
                    <dgm:if name="Name35" func="var" arg="dir" op="equ" val="norm">
                      <dgm:shape xmlns:r="http://schemas.openxmlformats.org/officeDocument/2006/relationships" rot="45" type="teardrop" r:blip="">
                        <dgm:adjLst>
                          <dgm:adj idx="1" val="1"/>
                        </dgm:adjLst>
                      </dgm:shape>
                    </dgm:if>
                    <dgm:else name="Name36">
                      <dgm:shape xmlns:r="http://schemas.openxmlformats.org/officeDocument/2006/relationships" rot="225" type="teardrop" r:blip="">
                        <dgm:adjLst>
                          <dgm:adj idx="1" val="1"/>
                        </dgm:adjLst>
                      </dgm:shape>
                    </dgm:else>
                  </dgm:choose>
                </dgm:else>
              </dgm:choose>
            </dgm:else>
          </dgm:choose>
          <dgm:presOf/>
        </dgm:layoutNode>
      </dgm:forEach>
      <dgm:forEach name="parentBackgroundRepeat" axis="self">
        <dgm:layoutNode name="ParentBackground" styleLbl="fgAcc1">
          <dgm:alg type="sp"/>
          <dgm:shape xmlns:r="http://schemas.openxmlformats.org/officeDocument/2006/relationships" type="ellipse" r:blip="">
            <dgm:adjLst/>
          </dgm:shape>
          <dgm:presOf axis="self" ptType="node"/>
        </dgm:layoutNode>
      </dgm:forEach>
    </dgm:forEach>
    <dgm:forEach name="Name37" axis="ch" ptType="node" st="11" cnt="1"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38" ref="accentRepeat"/>
      </dgm:layoutNode>
      <dgm:layoutNode name="ParentBackground11">
        <dgm:alg type="sp"/>
        <dgm:shape xmlns:r="http://schemas.openxmlformats.org/officeDocument/2006/relationships" r:blip="">
          <dgm:adjLst/>
        </dgm:shape>
        <dgm:presOf/>
        <dgm:forEach name="Name39" ref="parentBackgroundRepeat"/>
      </dgm:layoutNode>
      <dgm:choose name="Name40">
        <dgm:if name="Name41" axis="ch" ptType="node" func="cnt" op="gte" val="1">
          <dgm:layoutNode name="Child1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2"/>
      </dgm:choose>
      <dgm:layoutNode name="Parent1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3" axis="ch" ptType="node" st="10" cnt="1"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44" ref="accentRepeat"/>
      </dgm:layoutNode>
      <dgm:layoutNode name="ParentBackground10">
        <dgm:alg type="sp"/>
        <dgm:shape xmlns:r="http://schemas.openxmlformats.org/officeDocument/2006/relationships" r:blip="">
          <dgm:adjLst/>
        </dgm:shape>
        <dgm:presOf/>
        <dgm:forEach name="Name45" ref="parentBackgroundRepeat"/>
      </dgm:layoutNode>
      <dgm:choose name="Name46">
        <dgm:if name="Name47" axis="ch" ptType="node" func="cnt" op="gte" val="1">
          <dgm:layoutNode name="Child10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8"/>
      </dgm:choose>
      <dgm:layoutNode name="Parent10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9" axis="ch" ptType="node" st="9" cnt="1"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ParentBackground9">
        <dgm:alg type="sp"/>
        <dgm:shape xmlns:r="http://schemas.openxmlformats.org/officeDocument/2006/relationships" r:blip="">
          <dgm:adjLst/>
        </dgm:shape>
        <dgm:presOf/>
        <dgm:forEach name="Name51" ref="parentBackgroundRepeat"/>
      </dgm:layoutNode>
      <dgm:choose name="Name52">
        <dgm:if name="Name53" axis="ch" ptType="node" func="cnt" op="gte" val="1">
          <dgm:layoutNode name="Child9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4"/>
      </dgm:choose>
      <dgm:layoutNode name="Parent9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55" axis="ch" ptType="node" st="8" cnt="1"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56" ref="accentRepeat"/>
      </dgm:layoutNode>
      <dgm:layoutNode name="ParentBackground8">
        <dgm:alg type="sp"/>
        <dgm:shape xmlns:r="http://schemas.openxmlformats.org/officeDocument/2006/relationships" r:blip="">
          <dgm:adjLst/>
        </dgm:shape>
        <dgm:presOf/>
        <dgm:forEach name="Name57" ref="parentBackgroundRepeat"/>
      </dgm:layoutNode>
      <dgm:choose name="Name58">
        <dgm:if name="Name59" axis="ch" ptType="node" func="cnt" op="gte" val="1">
          <dgm:layoutNode name="Child8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0"/>
      </dgm:choose>
      <dgm:layoutNode name="Parent8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1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62" ref="accentRepeat"/>
      </dgm:layoutNode>
      <dgm:layoutNode name="ParentBackground7">
        <dgm:alg type="sp"/>
        <dgm:shape xmlns:r="http://schemas.openxmlformats.org/officeDocument/2006/relationships" r:blip="">
          <dgm:adjLst/>
        </dgm:shape>
        <dgm:presOf/>
        <dgm:forEach name="Name63" ref="parentBackgroundRepeat"/>
      </dgm:layoutNode>
      <dgm:choose name="Name64">
        <dgm:if name="Name65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6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68" ref="accentRepeat"/>
      </dgm:layoutNode>
      <dgm:layoutNode name="ParentBackground6">
        <dgm:alg type="sp"/>
        <dgm:shape xmlns:r="http://schemas.openxmlformats.org/officeDocument/2006/relationships" r:blip="">
          <dgm:adjLst/>
        </dgm:shape>
        <dgm:presOf/>
        <dgm:forEach name="Name69" ref="parentBackgroundRepeat"/>
      </dgm:layoutNode>
      <dgm:choose name="Name70">
        <dgm:if name="Name71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3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74" ref="accentRepeat"/>
      </dgm:layoutNode>
      <dgm:layoutNode name="ParentBackground5">
        <dgm:alg type="sp"/>
        <dgm:shape xmlns:r="http://schemas.openxmlformats.org/officeDocument/2006/relationships" r:blip="">
          <dgm:adjLst/>
        </dgm:shape>
        <dgm:presOf/>
        <dgm:forEach name="Name75" ref="parentBackgroundRepeat"/>
      </dgm:layoutNode>
      <dgm:choose name="Name76">
        <dgm:if name="Name77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8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9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80" ref="accentRepeat"/>
      </dgm:layoutNode>
      <dgm:layoutNode name="ParentBackground4">
        <dgm:alg type="sp"/>
        <dgm:shape xmlns:r="http://schemas.openxmlformats.org/officeDocument/2006/relationships" r:blip="">
          <dgm:adjLst/>
        </dgm:shape>
        <dgm:presOf/>
        <dgm:forEach name="Name81" ref="parentBackgroundRepeat"/>
      </dgm:layoutNode>
      <dgm:choose name="Name82">
        <dgm:if name="Name8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layoutNode name="ParentBackground3">
        <dgm:alg type="sp"/>
        <dgm:shape xmlns:r="http://schemas.openxmlformats.org/officeDocument/2006/relationships" r:blip="">
          <dgm:adjLst/>
        </dgm:shape>
        <dgm:presOf/>
        <dgm:forEach name="Name87" ref="parentBackgroundRepeat"/>
      </dgm:layoutNode>
      <dgm:choose name="Name88">
        <dgm:if name="Name89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0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1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92" ref="accentRepeat"/>
      </dgm:layoutNode>
      <dgm:layoutNode name="ParentBackground2" styleLbl="fgAcc1">
        <dgm:alg type="sp"/>
        <dgm:shape xmlns:r="http://schemas.openxmlformats.org/officeDocument/2006/relationships" r:blip="">
          <dgm:adjLst/>
        </dgm:shape>
        <dgm:presOf/>
        <dgm:forEach name="Name93" ref="parentBackgroundRepeat"/>
      </dgm:layoutNode>
      <dgm:choose name="Name94">
        <dgm:if name="Name95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6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7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98" ref="accentRepeat"/>
      </dgm:layoutNode>
      <dgm:layoutNode name="ParentBackground1">
        <dgm:alg type="sp"/>
        <dgm:shape xmlns:r="http://schemas.openxmlformats.org/officeDocument/2006/relationships" r:blip="">
          <dgm:adjLst/>
        </dgm:shape>
        <dgm:presOf/>
        <dgm:forEach name="Name99" ref="parentBackgroundRepeat"/>
      </dgm:layoutNode>
      <dgm:choose name="Name100">
        <dgm:if name="Name101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102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3080257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b="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023E65BA-FB28-47C4-A217-44F00343302E}" type="slidenum">
              <a:rPr lang="en-US" sz="1400" b="0" strike="noStrike" spc="-1">
                <a:latin typeface="Times New Roman"/>
              </a:rPr>
              <a:t>1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369362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spc="-5">
                <a:solidFill>
                  <a:srgbClr val="223366"/>
                </a:solidFill>
              </a:rPr>
              <a:t>Thank You !!</a:t>
            </a:r>
            <a:endParaRPr lang="en-US" sz="1100" b="1" spc="-5">
              <a:solidFill>
                <a:srgbClr val="2233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23071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934752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0811687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249617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458256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453239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6671224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246731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48123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userDrawn="1">
  <p:cSld name="TITLE_AND_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AEB20AF-DAB3-AF56-0E9E-AF09366E1C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D4E94062-A8DA-FF94-75FB-627CFD210D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14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977C2465-8FB6-450F-4CAF-67F82FD4C16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6275EE38-1560-4543-B65C-40BD61BB92F2}" type="datetimeFigureOut">
              <a:rPr lang="en-US" smtClean="0"/>
              <a:t>4/10/2024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D86C3B52-DF7D-6850-E242-C3F4757D8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105730AA-ACFB-BBDD-7AA3-8CDEE55C3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5F533B4F-60C7-445E-9813-BC2C392C25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413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ct val="100000"/>
              </a:lnSpc>
              <a:spcBef>
                <a:spcPts val="25"/>
              </a:spcBef>
            </a:pPr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D61DA6-D9C3-4FDE-8A87-022315D71125}" type="datetime1">
              <a:rPr lang="en-US" smtClean="0"/>
              <a:t>4/10/2024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378783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0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189" lvl="0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378" lvl="1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566" lvl="2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754" lvl="3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5943" lvl="4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132" lvl="5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320" lvl="6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509" lvl="7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697" lvl="8" indent="-304793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28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0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31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32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32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32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189" lvl="0" indent="-3428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378" lvl="1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566" lvl="2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754" lvl="3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5943" lvl="4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132" lvl="5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320" lvl="6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509" lvl="7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697" lvl="8" indent="-317492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33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189" lvl="0" indent="-22859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628560" y="273780"/>
            <a:ext cx="7886430" cy="99387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35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subTitle"/>
          </p:nvPr>
        </p:nvSpPr>
        <p:spPr>
          <a:xfrm>
            <a:off x="457110" y="1203390"/>
            <a:ext cx="8229330" cy="2982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24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364187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9759FAC2-2004-4EAC-FA79-8395FA9E5834}"/>
              </a:ext>
            </a:extLst>
          </p:cNvPr>
          <p:cNvSpPr/>
          <p:nvPr userDrawn="1"/>
        </p:nvSpPr>
        <p:spPr>
          <a:xfrm>
            <a:off x="7283428" y="62784"/>
            <a:ext cx="1109472" cy="584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oogle Shape;110;p4" descr="A close up of a sign&#10;&#10;Description automatically generated">
            <a:extLst>
              <a:ext uri="{FF2B5EF4-FFF2-40B4-BE49-F238E27FC236}">
                <a16:creationId xmlns="" xmlns:a16="http://schemas.microsoft.com/office/drawing/2014/main" id="{CE849A3B-BCF0-B774-F89E-81965C71F93E}"/>
              </a:ext>
            </a:extLst>
          </p:cNvPr>
          <p:cNvPicPr preferRelativeResize="0"/>
          <p:nvPr userDrawn="1"/>
        </p:nvPicPr>
        <p:blipFill rotWithShape="1">
          <a:blip r:embed="rId13">
            <a:alphaModFix/>
          </a:blip>
          <a:srcRect/>
          <a:stretch/>
        </p:blipFill>
        <p:spPr>
          <a:xfrm>
            <a:off x="7799751" y="88917"/>
            <a:ext cx="1233874" cy="41247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5DA41203-56BE-577E-A8C1-98B09B515AAC}"/>
              </a:ext>
            </a:extLst>
          </p:cNvPr>
          <p:cNvSpPr/>
          <p:nvPr userDrawn="1"/>
        </p:nvSpPr>
        <p:spPr>
          <a:xfrm>
            <a:off x="7594600" y="82567"/>
            <a:ext cx="165100" cy="412476"/>
          </a:xfrm>
          <a:prstGeom prst="rect">
            <a:avLst/>
          </a:prstGeom>
          <a:solidFill>
            <a:srgbClr val="84191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113AE749-D756-44D4-7512-5A64C3448524}"/>
              </a:ext>
            </a:extLst>
          </p:cNvPr>
          <p:cNvSpPr/>
          <p:nvPr userDrawn="1"/>
        </p:nvSpPr>
        <p:spPr>
          <a:xfrm>
            <a:off x="7440249" y="82567"/>
            <a:ext cx="103551" cy="412476"/>
          </a:xfrm>
          <a:prstGeom prst="rect">
            <a:avLst/>
          </a:prstGeom>
          <a:solidFill>
            <a:srgbClr val="21326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7AC47A97-ED2C-01CD-35B7-62DB0980AD76}"/>
              </a:ext>
            </a:extLst>
          </p:cNvPr>
          <p:cNvSpPr/>
          <p:nvPr userDrawn="1"/>
        </p:nvSpPr>
        <p:spPr>
          <a:xfrm>
            <a:off x="0" y="5086350"/>
            <a:ext cx="9144000" cy="69850"/>
          </a:xfrm>
          <a:prstGeom prst="rect">
            <a:avLst/>
          </a:prstGeom>
          <a:solidFill>
            <a:srgbClr val="21326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005834B6-17D2-3D0A-58FC-6B1CA1321EBB}"/>
              </a:ext>
            </a:extLst>
          </p:cNvPr>
          <p:cNvSpPr/>
          <p:nvPr userDrawn="1"/>
        </p:nvSpPr>
        <p:spPr>
          <a:xfrm>
            <a:off x="0" y="88917"/>
            <a:ext cx="7283428" cy="406126"/>
          </a:xfrm>
          <a:prstGeom prst="rect">
            <a:avLst/>
          </a:prstGeom>
          <a:solidFill>
            <a:srgbClr val="213264"/>
          </a:solidFill>
          <a:ln>
            <a:solidFill>
              <a:srgbClr val="21326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4563F94C-8FC4-4D17-213C-5A08DC1A14F1}"/>
              </a:ext>
            </a:extLst>
          </p:cNvPr>
          <p:cNvSpPr txBox="1"/>
          <p:nvPr userDrawn="1"/>
        </p:nvSpPr>
        <p:spPr>
          <a:xfrm>
            <a:off x="92480" y="105826"/>
            <a:ext cx="3953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>
                <a:solidFill>
                  <a:schemeClr val="bg1"/>
                </a:solidFill>
              </a:rPr>
              <a:t>Next Gen Employability Program</a:t>
            </a: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6" r:id="rId1"/>
    <p:sldLayoutId id="2147483654" r:id="rId2"/>
    <p:sldLayoutId id="2147483668" r:id="rId3"/>
    <p:sldLayoutId id="2147483669" r:id="rId4"/>
    <p:sldLayoutId id="2147483670" r:id="rId5"/>
    <p:sldLayoutId id="2147483656" r:id="rId6"/>
    <p:sldLayoutId id="2147483657" r:id="rId7"/>
    <p:sldLayoutId id="2147483659" r:id="rId8"/>
    <p:sldLayoutId id="2147483674" r:id="rId9"/>
    <p:sldLayoutId id="2147483687" r:id="rId10"/>
    <p:sldLayoutId id="214748370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="" xmlns:a16="http://schemas.microsoft.com/office/drawing/2014/main" id="{5236A7EE-63C5-F101-791D-20DB74487B5F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DFDDF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7" name="Picture 26" descr="A white circle in the sky&#10;&#10;Description automatically generated">
            <a:extLst>
              <a:ext uri="{FF2B5EF4-FFF2-40B4-BE49-F238E27FC236}">
                <a16:creationId xmlns="" xmlns:a16="http://schemas.microsoft.com/office/drawing/2014/main" id="{1D208048-E027-53B8-75D2-1A56790EAEA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"/>
          </a:blip>
          <a:srcRect t="5928" r="746" b="10206"/>
          <a:stretch/>
        </p:blipFill>
        <p:spPr>
          <a:xfrm>
            <a:off x="13063" y="-1"/>
            <a:ext cx="9130937" cy="5143501"/>
          </a:xfrm>
          <a:prstGeom prst="rect">
            <a:avLst/>
          </a:prstGeom>
          <a:effectLst/>
        </p:spPr>
      </p:pic>
      <p:sp>
        <p:nvSpPr>
          <p:cNvPr id="22" name="Rectangle 21">
            <a:extLst>
              <a:ext uri="{FF2B5EF4-FFF2-40B4-BE49-F238E27FC236}">
                <a16:creationId xmlns="" xmlns:a16="http://schemas.microsoft.com/office/drawing/2014/main" id="{03D60DAB-D335-1BD9-E58E-A9668EF00ACF}"/>
              </a:ext>
            </a:extLst>
          </p:cNvPr>
          <p:cNvSpPr/>
          <p:nvPr/>
        </p:nvSpPr>
        <p:spPr>
          <a:xfrm>
            <a:off x="1865074" y="730897"/>
            <a:ext cx="6301139" cy="3966472"/>
          </a:xfrm>
          <a:prstGeom prst="rect">
            <a:avLst/>
          </a:prstGeom>
          <a:solidFill>
            <a:srgbClr val="213163"/>
          </a:solidFill>
          <a:ln>
            <a:solidFill>
              <a:srgbClr val="213163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 22">
            <a:extLst>
              <a:ext uri="{FF2B5EF4-FFF2-40B4-BE49-F238E27FC236}">
                <a16:creationId xmlns="" xmlns:a16="http://schemas.microsoft.com/office/drawing/2014/main" id="{13F58464-A114-244B-EF0C-6FE8EEDA9F75}"/>
              </a:ext>
            </a:extLst>
          </p:cNvPr>
          <p:cNvSpPr/>
          <p:nvPr/>
        </p:nvSpPr>
        <p:spPr>
          <a:xfrm>
            <a:off x="988684" y="1023080"/>
            <a:ext cx="6985193" cy="34514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0" sx="105000" sy="105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BC4CF228-26B3-09C5-44DF-CA8F345519C2}"/>
              </a:ext>
            </a:extLst>
          </p:cNvPr>
          <p:cNvSpPr/>
          <p:nvPr/>
        </p:nvSpPr>
        <p:spPr>
          <a:xfrm>
            <a:off x="2490558" y="2787442"/>
            <a:ext cx="50564" cy="446915"/>
          </a:xfrm>
          <a:prstGeom prst="rect">
            <a:avLst/>
          </a:prstGeom>
          <a:solidFill>
            <a:srgbClr val="FFE600"/>
          </a:solidFill>
          <a:ln>
            <a:solidFill>
              <a:srgbClr val="FFE6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B1520DAD-F8CC-E505-163A-1A40C1FCC226}"/>
              </a:ext>
            </a:extLst>
          </p:cNvPr>
          <p:cNvSpPr txBox="1"/>
          <p:nvPr/>
        </p:nvSpPr>
        <p:spPr>
          <a:xfrm>
            <a:off x="2029564" y="2248174"/>
            <a:ext cx="50253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rgbClr val="161D23"/>
                </a:solidFill>
              </a:rPr>
              <a:t>NEXT GEN EMPLOYABILITY PROGRAM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7054292D-CF71-BD6B-6494-F0C14CB8262D}"/>
              </a:ext>
            </a:extLst>
          </p:cNvPr>
          <p:cNvSpPr txBox="1"/>
          <p:nvPr/>
        </p:nvSpPr>
        <p:spPr>
          <a:xfrm>
            <a:off x="2541122" y="2795733"/>
            <a:ext cx="4019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rgbClr val="161D23"/>
                </a:solidFill>
              </a:rPr>
              <a:t>Creating a future-ready workforce</a:t>
            </a:r>
          </a:p>
        </p:txBody>
      </p:sp>
      <p:sp>
        <p:nvSpPr>
          <p:cNvPr id="13" name="Google Shape;70;p13">
            <a:extLst>
              <a:ext uri="{FF2B5EF4-FFF2-40B4-BE49-F238E27FC236}">
                <a16:creationId xmlns="" xmlns:a16="http://schemas.microsoft.com/office/drawing/2014/main" id="{8C1DD971-C5B3-56AD-1BE7-5C0CC8C3C639}"/>
              </a:ext>
            </a:extLst>
          </p:cNvPr>
          <p:cNvSpPr txBox="1"/>
          <p:nvPr/>
        </p:nvSpPr>
        <p:spPr>
          <a:xfrm>
            <a:off x="1003625" y="3642533"/>
            <a:ext cx="1456920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Team Members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43DEA4E5-E1F9-7C2B-5D82-B9EBDB357F79}"/>
              </a:ext>
            </a:extLst>
          </p:cNvPr>
          <p:cNvSpPr txBox="1"/>
          <p:nvPr/>
        </p:nvSpPr>
        <p:spPr>
          <a:xfrm>
            <a:off x="1095095" y="3956068"/>
            <a:ext cx="2095554" cy="456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chemeClr val="bg1"/>
              </a:buClr>
            </a:pPr>
            <a:r>
              <a:rPr lang="en-US" sz="11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Student Name </a:t>
            </a:r>
            <a:r>
              <a:rPr lang="en-US" sz="1100" b="0" i="0" u="none" strike="noStrike" cap="none" dirty="0" smtClean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n-US" sz="1100" b="0" i="0" u="none" strike="noStrike" cap="none" dirty="0" err="1" smtClean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Swetha.R</a:t>
            </a:r>
            <a:endParaRPr lang="en-US" sz="1100" b="0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chemeClr val="bg1"/>
              </a:buClr>
            </a:pPr>
            <a:r>
              <a:rPr lang="en-US" sz="11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Student ID </a:t>
            </a:r>
            <a:r>
              <a:rPr lang="en-US" sz="1100" b="0" i="0" u="none" strike="noStrike" cap="none" dirty="0" smtClean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:511321205044</a:t>
            </a:r>
            <a:endParaRPr lang="en-US" sz="1100" b="0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="" xmlns:a16="http://schemas.microsoft.com/office/drawing/2014/main" id="{65441A6D-4B56-CED3-7C3C-EF8BA7462425}"/>
              </a:ext>
            </a:extLst>
          </p:cNvPr>
          <p:cNvCxnSpPr>
            <a:cxnSpLocks/>
          </p:cNvCxnSpPr>
          <p:nvPr/>
        </p:nvCxnSpPr>
        <p:spPr>
          <a:xfrm>
            <a:off x="1100213" y="3919492"/>
            <a:ext cx="1986613" cy="0"/>
          </a:xfrm>
          <a:prstGeom prst="line">
            <a:avLst/>
          </a:prstGeom>
          <a:ln w="3175">
            <a:solidFill>
              <a:schemeClr val="tx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Google Shape;70;p13">
            <a:extLst>
              <a:ext uri="{FF2B5EF4-FFF2-40B4-BE49-F238E27FC236}">
                <a16:creationId xmlns="" xmlns:a16="http://schemas.microsoft.com/office/drawing/2014/main" id="{CCC1DF48-ED01-057A-9A4F-593C2283B3BB}"/>
              </a:ext>
            </a:extLst>
          </p:cNvPr>
          <p:cNvSpPr txBox="1"/>
          <p:nvPr/>
        </p:nvSpPr>
        <p:spPr>
          <a:xfrm>
            <a:off x="5596477" y="3627293"/>
            <a:ext cx="2377400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smtClean="0">
                <a:solidFill>
                  <a:schemeClr val="tx1"/>
                </a:solidFill>
              </a:rPr>
              <a:t>Kingston Engineering College</a:t>
            </a:r>
            <a:endParaRPr lang="en-US" sz="1200" b="0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="" xmlns:a16="http://schemas.microsoft.com/office/drawing/2014/main" id="{EE4AF06F-32E4-745B-8ACE-60EC11F28AB5}"/>
              </a:ext>
            </a:extLst>
          </p:cNvPr>
          <p:cNvCxnSpPr>
            <a:cxnSpLocks/>
          </p:cNvCxnSpPr>
          <p:nvPr/>
        </p:nvCxnSpPr>
        <p:spPr>
          <a:xfrm>
            <a:off x="5693065" y="3919492"/>
            <a:ext cx="1360332" cy="0"/>
          </a:xfrm>
          <a:prstGeom prst="line">
            <a:avLst/>
          </a:prstGeom>
          <a:ln w="3175">
            <a:solidFill>
              <a:schemeClr val="tx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C20BD188-F1AC-8947-CAF9-F4BF1056D5B6}"/>
              </a:ext>
            </a:extLst>
          </p:cNvPr>
          <p:cNvSpPr txBox="1"/>
          <p:nvPr/>
        </p:nvSpPr>
        <p:spPr>
          <a:xfrm>
            <a:off x="5693356" y="3956068"/>
            <a:ext cx="209555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chemeClr val="bg1"/>
              </a:buClr>
            </a:pPr>
            <a:r>
              <a:rPr lang="en-US" sz="1100" dirty="0" smtClean="0">
                <a:solidFill>
                  <a:schemeClr val="tx1"/>
                </a:solidFill>
              </a:rPr>
              <a:t>Vellore</a:t>
            </a:r>
            <a:endParaRPr lang="en-US" sz="1100" b="0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="" xmlns:a16="http://schemas.microsoft.com/office/drawing/2014/main" id="{61466F5C-A7B7-4728-9A5F-F0612A432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34750" y="1249149"/>
            <a:ext cx="1146742" cy="66620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A logo with people and map&#10;&#10;Description automatically generated">
            <a:extLst>
              <a:ext uri="{FF2B5EF4-FFF2-40B4-BE49-F238E27FC236}">
                <a16:creationId xmlns="" xmlns:a16="http://schemas.microsoft.com/office/drawing/2014/main" id="{BFFC49F7-E3C1-4C7B-B678-EA69593CA0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1189" y="1211666"/>
            <a:ext cx="668564" cy="666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="" xmlns:a16="http://schemas.microsoft.com/office/drawing/2014/main" id="{E8EBC10E-EEF7-B81B-B43B-76C7037541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27667" y="1286631"/>
            <a:ext cx="1587347" cy="51627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90"/>
    </mc:Choice>
    <mc:Fallback xmlns="">
      <p:transition spd="slow" advTm="359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fab984687_2_0"/>
          <p:cNvSpPr txBox="1">
            <a:spLocks noGrp="1"/>
          </p:cNvSpPr>
          <p:nvPr>
            <p:ph type="title" idx="4294967295"/>
          </p:nvPr>
        </p:nvSpPr>
        <p:spPr>
          <a:xfrm>
            <a:off x="131032" y="682130"/>
            <a:ext cx="2936082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IN" sz="1600" b="1">
                <a:solidFill>
                  <a:srgbClr val="213163"/>
                </a:solidFill>
              </a:rPr>
              <a:t>Modelling &amp; Results</a:t>
            </a:r>
            <a:endParaRPr lang="en-IN" sz="1600"/>
          </a:p>
        </p:txBody>
      </p:sp>
      <p:cxnSp>
        <p:nvCxnSpPr>
          <p:cNvPr id="2" name="Straight Connector 1">
            <a:extLst>
              <a:ext uri="{FF2B5EF4-FFF2-40B4-BE49-F238E27FC236}">
                <a16:creationId xmlns="" xmlns:a16="http://schemas.microsoft.com/office/drawing/2014/main" id="{27916C04-0C07-63EC-B0DB-AEEB706ED276}"/>
              </a:ext>
            </a:extLst>
          </p:cNvPr>
          <p:cNvCxnSpPr/>
          <p:nvPr/>
        </p:nvCxnSpPr>
        <p:spPr>
          <a:xfrm>
            <a:off x="0" y="4675910"/>
            <a:ext cx="91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Google Shape;61;g5fab984687_2_0">
            <a:extLst>
              <a:ext uri="{FF2B5EF4-FFF2-40B4-BE49-F238E27FC236}">
                <a16:creationId xmlns="" xmlns:a16="http://schemas.microsoft.com/office/drawing/2014/main" id="{D2FA24E3-5201-10AD-6410-56F7C8331C21}"/>
              </a:ext>
            </a:extLst>
          </p:cNvPr>
          <p:cNvSpPr txBox="1">
            <a:spLocks/>
          </p:cNvSpPr>
          <p:nvPr/>
        </p:nvSpPr>
        <p:spPr>
          <a:xfrm>
            <a:off x="138652" y="4713110"/>
            <a:ext cx="707168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IN" sz="1000">
                <a:solidFill>
                  <a:schemeClr val="tx1"/>
                </a:solidFill>
              </a:rPr>
              <a:t>Source :</a:t>
            </a:r>
          </a:p>
        </p:txBody>
      </p:sp>
      <p:sp>
        <p:nvSpPr>
          <p:cNvPr id="3" name="Rectangle 2"/>
          <p:cNvSpPr/>
          <p:nvPr/>
        </p:nvSpPr>
        <p:spPr>
          <a:xfrm>
            <a:off x="326572" y="1239734"/>
            <a:ext cx="8229599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• </a:t>
            </a:r>
            <a:r>
              <a:rPr lang="en-US" dirty="0"/>
              <a:t>User Behavior Modeling</a:t>
            </a:r>
            <a:r>
              <a:rPr lang="en-US" dirty="0" smtClean="0"/>
              <a:t>:</a:t>
            </a:r>
          </a:p>
          <a:p>
            <a:r>
              <a:rPr lang="en-US" dirty="0" smtClean="0"/>
              <a:t> </a:t>
            </a:r>
            <a:r>
              <a:rPr lang="en-US" dirty="0"/>
              <a:t>• Predictive models can be used to analyze user behavior, such as booking patterns, peak booking times, preferred routes, and seat preferences. </a:t>
            </a:r>
            <a:endParaRPr lang="en-US" dirty="0" smtClean="0"/>
          </a:p>
          <a:p>
            <a:r>
              <a:rPr lang="en-US" dirty="0" smtClean="0"/>
              <a:t>• </a:t>
            </a:r>
            <a:r>
              <a:rPr lang="en-US" dirty="0"/>
              <a:t>This data can help optimize service offerings, adjust pricing strategies, and allocate resources more efficiently</a:t>
            </a:r>
            <a:r>
              <a:rPr lang="en-US" dirty="0" smtClean="0"/>
              <a:t>.</a:t>
            </a:r>
          </a:p>
          <a:p>
            <a:r>
              <a:rPr lang="en-US" dirty="0" smtClean="0"/>
              <a:t> </a:t>
            </a:r>
            <a:r>
              <a:rPr lang="en-US" dirty="0"/>
              <a:t>• Seat Availability Modeling</a:t>
            </a:r>
            <a:r>
              <a:rPr lang="en-US" dirty="0" smtClean="0"/>
              <a:t>:</a:t>
            </a:r>
          </a:p>
          <a:p>
            <a:r>
              <a:rPr lang="en-US" dirty="0" smtClean="0"/>
              <a:t> </a:t>
            </a:r>
            <a:r>
              <a:rPr lang="en-US" dirty="0"/>
              <a:t>• Statistical models can predict seat availability based on historical booking data, route popularity, and seasonal trends</a:t>
            </a:r>
            <a:r>
              <a:rPr lang="en-US" dirty="0" smtClean="0"/>
              <a:t>.</a:t>
            </a:r>
          </a:p>
          <a:p>
            <a:r>
              <a:rPr lang="en-US" dirty="0" smtClean="0"/>
              <a:t> </a:t>
            </a:r>
            <a:r>
              <a:rPr lang="en-US" dirty="0"/>
              <a:t>• This information can assist in managing inventory, optimizing seat allocation, and maximizing revenue potential. </a:t>
            </a:r>
            <a:endParaRPr lang="en-US" dirty="0" smtClean="0"/>
          </a:p>
          <a:p>
            <a:r>
              <a:rPr lang="en-US" dirty="0" smtClean="0"/>
              <a:t>• </a:t>
            </a:r>
            <a:r>
              <a:rPr lang="en-US" dirty="0"/>
              <a:t>Route Performance Modeling</a:t>
            </a:r>
            <a:r>
              <a:rPr lang="en-US" dirty="0" smtClean="0"/>
              <a:t>:</a:t>
            </a:r>
          </a:p>
          <a:p>
            <a:r>
              <a:rPr lang="en-US" dirty="0" smtClean="0"/>
              <a:t> </a:t>
            </a:r>
            <a:r>
              <a:rPr lang="en-US" dirty="0"/>
              <a:t>• Analytical models can evaluate the performance of different bus routes based on factors such as ticket sales, occupancy rates, and customer feedback. </a:t>
            </a:r>
            <a:endParaRPr lang="en-US" dirty="0" smtClean="0"/>
          </a:p>
          <a:p>
            <a:r>
              <a:rPr lang="en-US" dirty="0" smtClean="0"/>
              <a:t>• </a:t>
            </a:r>
            <a:r>
              <a:rPr lang="en-US" dirty="0"/>
              <a:t>By identifying underperforming routes or potential bottlenecks, operators can make informed decisions to improve service quality and profitability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637250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29B7586-5B6F-C8C7-E175-4BE77E8499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850" y="613142"/>
            <a:ext cx="8832300" cy="451933"/>
          </a:xfrm>
        </p:spPr>
        <p:txBody>
          <a:bodyPr/>
          <a:lstStyle/>
          <a:p>
            <a:pPr algn="ctr"/>
            <a:r>
              <a:rPr lang="en-US"/>
              <a:t>Homepage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AD94FBF9-636B-1E68-241E-ECCF1475C3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699" y="1389600"/>
            <a:ext cx="8696833" cy="3522034"/>
          </a:xfrm>
        </p:spPr>
        <p:txBody>
          <a:bodyPr/>
          <a:lstStyle/>
          <a:p>
            <a:pPr marL="152396" indent="0">
              <a:buNone/>
            </a:pPr>
            <a:r>
              <a:rPr lang="en-US" sz="1600" dirty="0"/>
              <a:t>1. Welcome to our Bus Reservation System!</a:t>
            </a:r>
          </a:p>
          <a:p>
            <a:pPr marL="152396" indent="0">
              <a:buNone/>
            </a:pPr>
            <a:r>
              <a:rPr lang="en-US" sz="1600" dirty="0"/>
              <a:t>2. Search for available bus routes by entering your departure and destination.</a:t>
            </a:r>
          </a:p>
          <a:p>
            <a:pPr marL="152396" indent="0">
              <a:buNone/>
            </a:pPr>
            <a:r>
              <a:rPr lang="en-US" sz="1600" dirty="0"/>
              <a:t>3. Explore featured routes and special promotions for great travel deals.</a:t>
            </a:r>
          </a:p>
          <a:p>
            <a:pPr marL="152396" indent="0">
              <a:buNone/>
            </a:pPr>
            <a:r>
              <a:rPr lang="en-US" sz="1600" dirty="0"/>
              <a:t>4. Register now or log in to access your account and make bookings.</a:t>
            </a:r>
          </a:p>
          <a:p>
            <a:pPr marL="152396" indent="0">
              <a:buNone/>
            </a:pPr>
            <a:r>
              <a:rPr lang="en-US" sz="1600" dirty="0"/>
              <a:t>5. Learn more about our service and how it works.</a:t>
            </a:r>
          </a:p>
          <a:p>
            <a:pPr marL="152396" indent="0">
              <a:buNone/>
            </a:pPr>
            <a:r>
              <a:rPr lang="en-US" sz="1600" dirty="0"/>
              <a:t>6. Need help? Contact our customer support for assistance.</a:t>
            </a:r>
          </a:p>
          <a:p>
            <a:pPr marL="152396" indent="0">
              <a:buNone/>
            </a:pPr>
            <a:r>
              <a:rPr lang="en-US" sz="1600" dirty="0"/>
              <a:t>7. Read testimonials from satisfied customers about their experiences.</a:t>
            </a:r>
          </a:p>
          <a:p>
            <a:pPr marL="152396" indent="0">
              <a:buNone/>
            </a:pPr>
            <a:r>
              <a:rPr lang="en-US" sz="1600" dirty="0"/>
              <a:t>8. Connect with us on social media for updates and travel tips.</a:t>
            </a:r>
          </a:p>
          <a:p>
            <a:pPr marL="152396" indent="0">
              <a:buNone/>
            </a:pPr>
            <a:r>
              <a:rPr lang="en-US" sz="1600" dirty="0"/>
              <a:t>9. Footer contains links to important pages like Terms of Service.</a:t>
            </a:r>
          </a:p>
          <a:p>
            <a:pPr marL="152396" indent="0">
              <a:buNone/>
            </a:pPr>
            <a:r>
              <a:rPr lang="en-US" sz="1600" dirty="0"/>
              <a:t>10. Enjoy a hassle-free booking experience and start your journey today!</a:t>
            </a:r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6908754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1CAF59C-CA47-321D-4366-F7B3EDADF8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560" y="601132"/>
            <a:ext cx="7886430" cy="666517"/>
          </a:xfrm>
        </p:spPr>
        <p:txBody>
          <a:bodyPr/>
          <a:lstStyle/>
          <a:p>
            <a:pPr algn="ctr"/>
            <a:r>
              <a:rPr lang="en-US" b="1" dirty="0"/>
              <a:t>About-Us-Page</a:t>
            </a:r>
          </a:p>
        </p:txBody>
      </p:sp>
      <p:sp>
        <p:nvSpPr>
          <p:cNvPr id="3" name="Rectangle 2"/>
          <p:cNvSpPr/>
          <p:nvPr/>
        </p:nvSpPr>
        <p:spPr>
          <a:xfrm>
            <a:off x="104503" y="1267649"/>
            <a:ext cx="8410487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52396" indent="0">
              <a:buNone/>
            </a:pPr>
            <a:r>
              <a:rPr lang="en-US" sz="2000" dirty="0"/>
              <a:t>1. Welcome to our Bus Reservation System!</a:t>
            </a:r>
          </a:p>
          <a:p>
            <a:pPr marL="152396" indent="0">
              <a:buNone/>
            </a:pPr>
            <a:r>
              <a:rPr lang="en-US" sz="2000" dirty="0"/>
              <a:t>2. Search for available bus routes by entering your departure and destination.</a:t>
            </a:r>
          </a:p>
          <a:p>
            <a:pPr marL="152396" indent="0">
              <a:buNone/>
            </a:pPr>
            <a:r>
              <a:rPr lang="en-US" sz="2000" dirty="0"/>
              <a:t>3. Explore featured routes and special promotions for great travel deals.</a:t>
            </a:r>
          </a:p>
          <a:p>
            <a:pPr marL="152396" indent="0">
              <a:buNone/>
            </a:pPr>
            <a:r>
              <a:rPr lang="en-US" sz="2000" dirty="0"/>
              <a:t>4. Register now or log in to access your account and make bookings.</a:t>
            </a:r>
          </a:p>
          <a:p>
            <a:pPr marL="152396" indent="0">
              <a:buNone/>
            </a:pPr>
            <a:r>
              <a:rPr lang="en-US" sz="2000" dirty="0"/>
              <a:t>5. Learn more about our service and how it works.</a:t>
            </a:r>
          </a:p>
          <a:p>
            <a:pPr marL="152396" indent="0">
              <a:buNone/>
            </a:pPr>
            <a:r>
              <a:rPr lang="en-US" sz="2000" dirty="0"/>
              <a:t>6. Need help? Contact our customer support for assistance.</a:t>
            </a:r>
          </a:p>
          <a:p>
            <a:pPr marL="152396" indent="0">
              <a:buNone/>
            </a:pPr>
            <a:r>
              <a:rPr lang="en-US" sz="2000" dirty="0"/>
              <a:t>7. Read testimonials from satisfied customers about their experiences.</a:t>
            </a:r>
          </a:p>
          <a:p>
            <a:pPr marL="152396" indent="0">
              <a:buNone/>
            </a:pPr>
            <a:r>
              <a:rPr lang="en-US" sz="2000" dirty="0"/>
              <a:t>8. Connect with us on social media for updates and travel tips.</a:t>
            </a:r>
          </a:p>
          <a:p>
            <a:pPr marL="152396" indent="0">
              <a:buNone/>
            </a:pPr>
            <a:r>
              <a:rPr lang="en-US" sz="2000" dirty="0"/>
              <a:t>9. Footer contains links to important pages like Terms of Service.</a:t>
            </a:r>
          </a:p>
          <a:p>
            <a:pPr marL="152396" indent="0">
              <a:buNone/>
            </a:pPr>
            <a:r>
              <a:rPr lang="en-US" sz="2000" dirty="0"/>
              <a:t>10. Enjoy a hassle-free booking experience and start your journey today!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1207922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74B10D8-E098-FF8E-C5FA-FA849200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560" y="635000"/>
            <a:ext cx="7886430" cy="632649"/>
          </a:xfrm>
        </p:spPr>
        <p:txBody>
          <a:bodyPr/>
          <a:lstStyle/>
          <a:p>
            <a:pPr algn="ctr"/>
            <a:r>
              <a:rPr lang="en-US" b="1" dirty="0"/>
              <a:t>Service-Page</a:t>
            </a:r>
          </a:p>
        </p:txBody>
      </p:sp>
      <p:sp>
        <p:nvSpPr>
          <p:cNvPr id="3" name="Rectangle 2"/>
          <p:cNvSpPr/>
          <p:nvPr/>
        </p:nvSpPr>
        <p:spPr>
          <a:xfrm>
            <a:off x="267563" y="1267649"/>
            <a:ext cx="8608423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1. Welcome to Our Services Page!</a:t>
            </a:r>
          </a:p>
          <a:p>
            <a:r>
              <a:rPr lang="en-US" sz="1600" dirty="0"/>
              <a:t>2. Explore Our Comprehensive Range of Offerings</a:t>
            </a:r>
          </a:p>
          <a:p>
            <a:r>
              <a:rPr lang="en-US" sz="1600" dirty="0"/>
              <a:t>3. Booking: Effortlessly Reserve Bus Tickets Online</a:t>
            </a:r>
          </a:p>
          <a:p>
            <a:r>
              <a:rPr lang="en-US" sz="1600" dirty="0"/>
              <a:t>4. Route Coverage: Extensive Network Across Various Destinations</a:t>
            </a:r>
          </a:p>
          <a:p>
            <a:r>
              <a:rPr lang="en-US" sz="1600" dirty="0"/>
              <a:t>5. Seat Selection: Choose Your Preferred Seat with Ease</a:t>
            </a:r>
          </a:p>
          <a:p>
            <a:r>
              <a:rPr lang="en-US" sz="1600" dirty="0"/>
              <a:t>6. Payment Options: Secure and Convenient Payment Methods</a:t>
            </a:r>
          </a:p>
          <a:p>
            <a:r>
              <a:rPr lang="en-US" sz="1600" dirty="0"/>
              <a:t>7. Customer Support: 24/7 Assistance for Any Queries or Concerns</a:t>
            </a:r>
          </a:p>
          <a:p>
            <a:r>
              <a:rPr lang="en-US" sz="1600" dirty="0"/>
              <a:t>8. Special Packages: Discover Exciting Deals and Discounts</a:t>
            </a:r>
          </a:p>
          <a:p>
            <a:r>
              <a:rPr lang="en-US" sz="1600" dirty="0"/>
              <a:t>9. Group Bookings: Convenient Booking Options for Groups</a:t>
            </a:r>
          </a:p>
          <a:p>
            <a:r>
              <a:rPr lang="en-US" sz="1600" dirty="0"/>
              <a:t>10. Flexible Cancellation: Hassle-Free Cancellation and Refund Process</a:t>
            </a:r>
          </a:p>
          <a:p>
            <a:r>
              <a:rPr lang="en-US" sz="1600" dirty="0"/>
              <a:t>11. Real-Time Updates: Stay Informed About Your Journey</a:t>
            </a:r>
          </a:p>
          <a:p>
            <a:r>
              <a:rPr lang="en-US" sz="1600" dirty="0"/>
              <a:t>12. Accessibility: User-Friendly Interface for Seamless Navigation</a:t>
            </a:r>
          </a:p>
          <a:p>
            <a:r>
              <a:rPr lang="en-US" sz="1600" dirty="0"/>
              <a:t>13. Quality Assurance: Ensuring Reliable and Comfortable Travel</a:t>
            </a:r>
          </a:p>
          <a:p>
            <a:r>
              <a:rPr lang="en-US" sz="1600" dirty="0"/>
              <a:t>14. Personalized Experience: Tailored Services to Meet Your Needs</a:t>
            </a:r>
          </a:p>
          <a:p>
            <a:r>
              <a:rPr lang="en-US" sz="1600" dirty="0"/>
              <a:t>15. Thank You for Choosing Us for Your Travel Needs!</a:t>
            </a:r>
          </a:p>
          <a:p>
            <a:pPr marL="152396" indent="0">
              <a:buNone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0728150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63AD8D6-8C5D-C4E6-9FAF-14FAFF2C6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560" y="643466"/>
            <a:ext cx="7886430" cy="624183"/>
          </a:xfrm>
        </p:spPr>
        <p:txBody>
          <a:bodyPr/>
          <a:lstStyle/>
          <a:p>
            <a:pPr algn="ctr"/>
            <a:r>
              <a:rPr lang="en-US" b="1"/>
              <a:t>Departments-Page</a:t>
            </a:r>
          </a:p>
        </p:txBody>
      </p:sp>
      <p:sp>
        <p:nvSpPr>
          <p:cNvPr id="3" name="Rectangle 2"/>
          <p:cNvSpPr/>
          <p:nvPr/>
        </p:nvSpPr>
        <p:spPr>
          <a:xfrm>
            <a:off x="182655" y="1152917"/>
            <a:ext cx="8778240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1. Welcome to Our Departments Page!</a:t>
            </a:r>
          </a:p>
          <a:p>
            <a:r>
              <a:rPr lang="en-US" dirty="0"/>
              <a:t>2. Overview: Learn About Our Organizational Structure</a:t>
            </a:r>
          </a:p>
          <a:p>
            <a:r>
              <a:rPr lang="en-US" dirty="0"/>
              <a:t>3. Administration: Responsible for Overall Management and Operations</a:t>
            </a:r>
          </a:p>
          <a:p>
            <a:r>
              <a:rPr lang="en-US" dirty="0"/>
              <a:t>4. Customer Service: Dedicated to Providing Exceptional Support</a:t>
            </a:r>
          </a:p>
          <a:p>
            <a:r>
              <a:rPr lang="en-US" dirty="0"/>
              <a:t>5. Sales and Marketing: Driving Business Growth and Outreach</a:t>
            </a:r>
          </a:p>
          <a:p>
            <a:r>
              <a:rPr lang="en-US" dirty="0"/>
              <a:t>6. Technology: Innovating and Enhancing Our Digital Platforms</a:t>
            </a:r>
          </a:p>
          <a:p>
            <a:r>
              <a:rPr lang="en-US" dirty="0"/>
              <a:t>7. Finance: Managing Financial Operations and Resources</a:t>
            </a:r>
          </a:p>
          <a:p>
            <a:r>
              <a:rPr lang="en-US" dirty="0"/>
              <a:t>8. Human Resources: Nurturing Talent and Employee Development</a:t>
            </a:r>
          </a:p>
          <a:p>
            <a:r>
              <a:rPr lang="en-US" dirty="0"/>
              <a:t>9. Logistics: Ensuring Smooth Coordination of Services</a:t>
            </a:r>
          </a:p>
          <a:p>
            <a:r>
              <a:rPr lang="en-US" dirty="0"/>
              <a:t>10. Quality Assurance: Upholding Standards and Customer Satisfaction</a:t>
            </a:r>
          </a:p>
          <a:p>
            <a:r>
              <a:rPr lang="en-US" dirty="0"/>
              <a:t>11. Research and Development: Driving Innovation and Improvement</a:t>
            </a:r>
          </a:p>
          <a:p>
            <a:r>
              <a:rPr lang="en-US" dirty="0"/>
              <a:t>12. Collaboration: Emphasizing Cross-Departmental Cooperation</a:t>
            </a:r>
          </a:p>
          <a:p>
            <a:r>
              <a:rPr lang="en-US" dirty="0"/>
              <a:t>13. Communication: Facilitating Effective Internal and External Communication</a:t>
            </a:r>
          </a:p>
          <a:p>
            <a:r>
              <a:rPr lang="en-US" dirty="0"/>
              <a:t>14. Sustainability: Promoting Environmental Responsibility Across Departments</a:t>
            </a:r>
          </a:p>
          <a:p>
            <a:r>
              <a:rPr lang="en-US" dirty="0"/>
              <a:t>15. Thank You for Exploring Our Departments!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31501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22E42AA-3E13-629A-6815-A8A4489778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560" y="618066"/>
            <a:ext cx="7886430" cy="649583"/>
          </a:xfrm>
        </p:spPr>
        <p:txBody>
          <a:bodyPr/>
          <a:lstStyle/>
          <a:p>
            <a:pPr algn="ctr"/>
            <a:r>
              <a:rPr lang="en-US" b="1" dirty="0"/>
              <a:t>Blog-Page</a:t>
            </a:r>
          </a:p>
        </p:txBody>
      </p:sp>
      <p:sp>
        <p:nvSpPr>
          <p:cNvPr id="3" name="Rectangle 2"/>
          <p:cNvSpPr/>
          <p:nvPr/>
        </p:nvSpPr>
        <p:spPr>
          <a:xfrm>
            <a:off x="306752" y="1267649"/>
            <a:ext cx="8530046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1. Welcome to Our Blog Page!</a:t>
            </a:r>
          </a:p>
          <a:p>
            <a:r>
              <a:rPr lang="en-US" dirty="0"/>
              <a:t>2. Overview: Explore Our Latest Articles and Insights</a:t>
            </a:r>
          </a:p>
          <a:p>
            <a:r>
              <a:rPr lang="en-US" dirty="0"/>
              <a:t>3. Featured Posts: Highlighting Our Most Popular and Relevant Content</a:t>
            </a:r>
          </a:p>
          <a:p>
            <a:r>
              <a:rPr lang="en-US" dirty="0"/>
              <a:t>4. Categories: Browse Articles by Topic for Easy Navigation</a:t>
            </a:r>
          </a:p>
          <a:p>
            <a:r>
              <a:rPr lang="en-US" dirty="0"/>
              <a:t>5. Recent Posts: Stay Up-to-Date with Our Newest Content</a:t>
            </a:r>
          </a:p>
          <a:p>
            <a:r>
              <a:rPr lang="en-US" dirty="0"/>
              <a:t>6. Author Profiles: Meet the Writers Behind the Articles</a:t>
            </a:r>
          </a:p>
          <a:p>
            <a:r>
              <a:rPr lang="en-US" dirty="0"/>
              <a:t>7. Comment Section: Engage with Other Readers and Share Your Thoughts</a:t>
            </a:r>
          </a:p>
          <a:p>
            <a:r>
              <a:rPr lang="en-US" dirty="0"/>
              <a:t>8. Search Bar: Find Specific Articles or Topics Quickly</a:t>
            </a:r>
          </a:p>
          <a:p>
            <a:r>
              <a:rPr lang="en-US" dirty="0"/>
              <a:t>9. Subscription: Sign Up to Receive Notifications for New Blog Posts</a:t>
            </a:r>
          </a:p>
          <a:p>
            <a:r>
              <a:rPr lang="en-US" dirty="0"/>
              <a:t>10. Sharing Options: Share Articles on Social Media or via Email</a:t>
            </a:r>
          </a:p>
          <a:p>
            <a:r>
              <a:rPr lang="en-US" dirty="0"/>
              <a:t>11. Related Posts: Discover Similar Articles for Further Reading</a:t>
            </a:r>
          </a:p>
          <a:p>
            <a:r>
              <a:rPr lang="en-US" dirty="0"/>
              <a:t>12. Multimedia: Enjoy Videos, </a:t>
            </a:r>
            <a:r>
              <a:rPr lang="en-US" dirty="0" err="1"/>
              <a:t>Infographics</a:t>
            </a:r>
            <a:r>
              <a:rPr lang="en-US" dirty="0"/>
              <a:t>, and Interactive Content</a:t>
            </a:r>
          </a:p>
          <a:p>
            <a:r>
              <a:rPr lang="en-US" dirty="0"/>
              <a:t>13. Trending Topics: Explore Current Trends and Discussions</a:t>
            </a:r>
          </a:p>
          <a:p>
            <a:r>
              <a:rPr lang="en-US" dirty="0"/>
              <a:t>14. Call to Action: Encouraging Readers to Explore More Content or Contact Us</a:t>
            </a:r>
          </a:p>
          <a:p>
            <a:r>
              <a:rPr lang="en-US" dirty="0"/>
              <a:t>15. Thank You for Visiting Our Blog!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4618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F0F6256-ED4F-D5CB-996C-FBD384D16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053" y="719666"/>
            <a:ext cx="8421857" cy="547983"/>
          </a:xfrm>
        </p:spPr>
        <p:txBody>
          <a:bodyPr/>
          <a:lstStyle/>
          <a:p>
            <a:r>
              <a:rPr lang="en-IN" sz="1600" b="1">
                <a:solidFill>
                  <a:srgbClr val="213163"/>
                </a:solidFill>
                <a:latin typeface="+mj-lt"/>
              </a:rPr>
              <a:t>Future </a:t>
            </a:r>
            <a:r>
              <a:rPr lang="en-US" sz="1600" b="1">
                <a:solidFill>
                  <a:srgbClr val="213163"/>
                </a:solidFill>
                <a:latin typeface="+mj-lt"/>
              </a:rPr>
              <a:t>Enhancements</a:t>
            </a:r>
            <a:r>
              <a:rPr lang="en-US" sz="1600" b="1">
                <a:solidFill>
                  <a:srgbClr val="374151"/>
                </a:solidFill>
                <a:latin typeface="+mj-lt"/>
                <a:cs typeface="Times New Roman" panose="02020603050405020304" pitchFamily="18" charset="0"/>
              </a:rPr>
              <a:t>:</a:t>
            </a:r>
            <a:r>
              <a:rPr lang="en-US" b="0" i="0">
                <a:solidFill>
                  <a:srgbClr val="374151"/>
                </a:solidFill>
                <a:effectLst/>
                <a:latin typeface="Söhne"/>
              </a:rPr>
              <a:t/>
            </a:r>
            <a:br>
              <a:rPr lang="en-US" b="0" i="0">
                <a:solidFill>
                  <a:srgbClr val="374151"/>
                </a:solidFill>
                <a:effectLst/>
                <a:latin typeface="Söhne"/>
              </a:rPr>
            </a:br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215053" y="993657"/>
            <a:ext cx="7492033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1. Continuous Improvement: Commitment to Enhancing User Experience</a:t>
            </a:r>
          </a:p>
          <a:p>
            <a:r>
              <a:rPr lang="en-US" dirty="0"/>
              <a:t>2. Mobile Application Development: Introducing a Mobile App for On-the-Go Booking</a:t>
            </a:r>
          </a:p>
          <a:p>
            <a:r>
              <a:rPr lang="en-US" dirty="0"/>
              <a:t>3. Loyalty Program: Rewarding Repeat Customers with Exclusive Benefits</a:t>
            </a:r>
          </a:p>
          <a:p>
            <a:r>
              <a:rPr lang="en-US" dirty="0"/>
              <a:t>4. Integration with Travel Partners: Collaborating with Airlines and Hotels for Seamless Travel Packages</a:t>
            </a:r>
          </a:p>
          <a:p>
            <a:r>
              <a:rPr lang="en-US" dirty="0"/>
              <a:t>5. Advanced Seat Selection: Implementing Interactive Seat Maps for Better User Control</a:t>
            </a:r>
          </a:p>
          <a:p>
            <a:r>
              <a:rPr lang="en-US" dirty="0"/>
              <a:t>6. Real-Time Tracking: Providing Live Updates on Bus Locations and Arrival Times</a:t>
            </a:r>
          </a:p>
          <a:p>
            <a:r>
              <a:rPr lang="en-US" dirty="0"/>
              <a:t>7. Multilingual Support: Offering Services in Multiple Languages for Global Accessibility</a:t>
            </a:r>
          </a:p>
          <a:p>
            <a:r>
              <a:rPr lang="en-US" dirty="0"/>
              <a:t>8. Virtual Reality Tours: Enabling Virtual Tours of Buses and Destinations for Enhanced Experience</a:t>
            </a:r>
          </a:p>
          <a:p>
            <a:r>
              <a:rPr lang="en-US" dirty="0"/>
              <a:t>9. AI-Powered Assistance: Implementing </a:t>
            </a:r>
            <a:r>
              <a:rPr lang="en-US" dirty="0" err="1"/>
              <a:t>Chatbots</a:t>
            </a:r>
            <a:r>
              <a:rPr lang="en-US" dirty="0"/>
              <a:t> for Instant Customer Support</a:t>
            </a:r>
          </a:p>
          <a:p>
            <a:r>
              <a:rPr lang="en-US" dirty="0"/>
              <a:t>10. Eco-Friendly Initiatives: Investing in Green Technologies and Sustainable Practices</a:t>
            </a:r>
          </a:p>
          <a:p>
            <a:r>
              <a:rPr lang="en-US" dirty="0"/>
              <a:t>11. Enhanced Security Measures: Strengthening Data Protection and Fraud Prevention</a:t>
            </a:r>
          </a:p>
          <a:p>
            <a:r>
              <a:rPr lang="en-US" dirty="0"/>
              <a:t>12. Community Engagement Programs: Supporting Local Communities and Initiatives</a:t>
            </a:r>
          </a:p>
          <a:p>
            <a:r>
              <a:rPr lang="en-US" dirty="0"/>
              <a:t>13. Voice Command Integration: Allowing Users to Book Tickets via Voice Commands</a:t>
            </a:r>
          </a:p>
          <a:p>
            <a:r>
              <a:rPr lang="en-US" dirty="0"/>
              <a:t>14. Personalized Recommendations: Utilizing Machine Learning to Offer Tailored Travel Suggestions</a:t>
            </a:r>
          </a:p>
          <a:p>
            <a:r>
              <a:rPr lang="en-US" dirty="0"/>
              <a:t>15. Stay Tuned for Exciting Updates and Innovations!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31287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fab984687_2_0"/>
          <p:cNvSpPr txBox="1">
            <a:spLocks noGrp="1"/>
          </p:cNvSpPr>
          <p:nvPr>
            <p:ph type="title" idx="4294967295"/>
          </p:nvPr>
        </p:nvSpPr>
        <p:spPr>
          <a:xfrm>
            <a:off x="131032" y="682130"/>
            <a:ext cx="2936082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IN" sz="1600" b="1">
                <a:solidFill>
                  <a:srgbClr val="213163"/>
                </a:solidFill>
              </a:rPr>
              <a:t>Conclusion</a:t>
            </a:r>
            <a:endParaRPr lang="en-IN" sz="1600"/>
          </a:p>
        </p:txBody>
      </p:sp>
      <p:cxnSp>
        <p:nvCxnSpPr>
          <p:cNvPr id="2" name="Straight Connector 1">
            <a:extLst>
              <a:ext uri="{FF2B5EF4-FFF2-40B4-BE49-F238E27FC236}">
                <a16:creationId xmlns="" xmlns:a16="http://schemas.microsoft.com/office/drawing/2014/main" id="{7BAAD3EB-5AF8-2850-D7B6-2D787F8D5CA2}"/>
              </a:ext>
            </a:extLst>
          </p:cNvPr>
          <p:cNvCxnSpPr/>
          <p:nvPr/>
        </p:nvCxnSpPr>
        <p:spPr>
          <a:xfrm>
            <a:off x="0" y="4675910"/>
            <a:ext cx="91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Google Shape;61;g5fab984687_2_0">
            <a:extLst>
              <a:ext uri="{FF2B5EF4-FFF2-40B4-BE49-F238E27FC236}">
                <a16:creationId xmlns="" xmlns:a16="http://schemas.microsoft.com/office/drawing/2014/main" id="{81E9EAEF-4D2C-D890-53FC-DD6FC1B36C83}"/>
              </a:ext>
            </a:extLst>
          </p:cNvPr>
          <p:cNvSpPr txBox="1">
            <a:spLocks/>
          </p:cNvSpPr>
          <p:nvPr/>
        </p:nvSpPr>
        <p:spPr>
          <a:xfrm>
            <a:off x="138652" y="4713110"/>
            <a:ext cx="707168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IN" sz="1000">
                <a:solidFill>
                  <a:schemeClr val="tx1"/>
                </a:solidFill>
              </a:rPr>
              <a:t>Source :</a:t>
            </a:r>
          </a:p>
        </p:txBody>
      </p:sp>
      <p:sp>
        <p:nvSpPr>
          <p:cNvPr id="3" name="Rectangle 2"/>
          <p:cNvSpPr/>
          <p:nvPr/>
        </p:nvSpPr>
        <p:spPr>
          <a:xfrm>
            <a:off x="640080" y="1455156"/>
            <a:ext cx="795528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The Bus Reservation System represents a significant advancement in the field of transportation management, offering a modern and efficient solution for both passengers and administrators. Through the development and implementation of this system, several key benefits and outcomes are achieved 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20188784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04528" y="2334505"/>
            <a:ext cx="2149019" cy="4744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000" b="1" spc="-5">
                <a:solidFill>
                  <a:srgbClr val="223366"/>
                </a:solidFill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9870245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blue and white rectangle with a white border&#10;&#10;Description automatically generated">
            <a:extLst>
              <a:ext uri="{FF2B5EF4-FFF2-40B4-BE49-F238E27FC236}">
                <a16:creationId xmlns="" xmlns:a16="http://schemas.microsoft.com/office/drawing/2014/main" id="{1DDD1C7A-587D-4E91-1F48-EF709EC747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C96C9006-A794-E787-C5A5-C495983DDB30}"/>
              </a:ext>
            </a:extLst>
          </p:cNvPr>
          <p:cNvSpPr txBox="1"/>
          <p:nvPr/>
        </p:nvSpPr>
        <p:spPr>
          <a:xfrm>
            <a:off x="2422762" y="970065"/>
            <a:ext cx="4283236" cy="4335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3930"/>
              </a:lnSpc>
              <a:spcBef>
                <a:spcPct val="0"/>
              </a:spcBef>
            </a:pPr>
            <a:r>
              <a:rPr lang="en-US" sz="2000" b="1">
                <a:solidFill>
                  <a:srgbClr val="213164"/>
                </a:solidFill>
                <a:latin typeface="Arial"/>
                <a:cs typeface="Arial"/>
              </a:rPr>
              <a:t>CAPSTONE PROJECT SHOWCASE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="" xmlns:a16="http://schemas.microsoft.com/office/drawing/2014/main" id="{8DB24E31-75E2-D2BE-DEE1-91ADB5001A8F}"/>
              </a:ext>
            </a:extLst>
          </p:cNvPr>
          <p:cNvSpPr/>
          <p:nvPr/>
        </p:nvSpPr>
        <p:spPr>
          <a:xfrm>
            <a:off x="956310" y="3037840"/>
            <a:ext cx="7227570" cy="530626"/>
          </a:xfrm>
          <a:prstGeom prst="roundRect">
            <a:avLst/>
          </a:prstGeom>
          <a:solidFill>
            <a:srgbClr val="DFDDFB"/>
          </a:solidFill>
          <a:ln>
            <a:solidFill>
              <a:srgbClr val="DFDDF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TextBox 10">
            <a:extLst>
              <a:ext uri="{FF2B5EF4-FFF2-40B4-BE49-F238E27FC236}">
                <a16:creationId xmlns="" xmlns:a16="http://schemas.microsoft.com/office/drawing/2014/main" id="{5EA4B0C5-E33A-D592-C106-2AB96DBFDD04}"/>
              </a:ext>
            </a:extLst>
          </p:cNvPr>
          <p:cNvSpPr txBox="1"/>
          <p:nvPr/>
        </p:nvSpPr>
        <p:spPr>
          <a:xfrm>
            <a:off x="1571630" y="3183633"/>
            <a:ext cx="5839143" cy="2390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96"/>
              </a:lnSpc>
              <a:spcBef>
                <a:spcPct val="0"/>
              </a:spcBef>
            </a:pPr>
            <a:r>
              <a:rPr lang="en-US" sz="1600" b="1" dirty="0">
                <a:latin typeface="+mj-lt"/>
              </a:rPr>
              <a:t>Building Bus Reservation System using Python and Django</a:t>
            </a:r>
            <a:endParaRPr lang="en-US" sz="1600" dirty="0">
              <a:latin typeface="+mj-lt"/>
              <a:cs typeface="Poppins"/>
            </a:endParaRPr>
          </a:p>
        </p:txBody>
      </p:sp>
      <p:sp>
        <p:nvSpPr>
          <p:cNvPr id="19" name="TextBox 10">
            <a:extLst>
              <a:ext uri="{FF2B5EF4-FFF2-40B4-BE49-F238E27FC236}">
                <a16:creationId xmlns="" xmlns:a16="http://schemas.microsoft.com/office/drawing/2014/main" id="{318A4EF8-FF85-6356-89E9-7A3A656EBA3B}"/>
              </a:ext>
            </a:extLst>
          </p:cNvPr>
          <p:cNvSpPr txBox="1"/>
          <p:nvPr/>
        </p:nvSpPr>
        <p:spPr>
          <a:xfrm>
            <a:off x="3872230" y="2704572"/>
            <a:ext cx="1399540" cy="2390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96"/>
              </a:lnSpc>
              <a:spcBef>
                <a:spcPct val="0"/>
              </a:spcBef>
            </a:pPr>
            <a:r>
              <a:rPr lang="en-US" sz="1600" b="1">
                <a:solidFill>
                  <a:schemeClr val="bg1"/>
                </a:solidFill>
                <a:latin typeface="+mj-lt"/>
              </a:rPr>
              <a:t>Project Title</a:t>
            </a:r>
            <a:endParaRPr lang="en-US" sz="1600" b="1">
              <a:solidFill>
                <a:schemeClr val="bg1"/>
              </a:solidFill>
              <a:latin typeface="+mj-lt"/>
              <a:cs typeface="Poppins"/>
            </a:endParaRPr>
          </a:p>
        </p:txBody>
      </p:sp>
      <p:sp>
        <p:nvSpPr>
          <p:cNvPr id="14" name="TextBox 7">
            <a:extLst>
              <a:ext uri="{FF2B5EF4-FFF2-40B4-BE49-F238E27FC236}">
                <a16:creationId xmlns="" xmlns:a16="http://schemas.microsoft.com/office/drawing/2014/main" id="{1A6C2021-F9AE-B643-BC8F-4F6AB30CABCF}"/>
              </a:ext>
            </a:extLst>
          </p:cNvPr>
          <p:cNvSpPr txBox="1"/>
          <p:nvPr/>
        </p:nvSpPr>
        <p:spPr>
          <a:xfrm>
            <a:off x="1276813" y="4029973"/>
            <a:ext cx="6590375" cy="5123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96"/>
              </a:lnSpc>
              <a:spcBef>
                <a:spcPct val="0"/>
              </a:spcBef>
            </a:pPr>
            <a:r>
              <a:rPr lang="en-US" sz="1600">
                <a:solidFill>
                  <a:schemeClr val="bg1"/>
                </a:solidFill>
                <a:latin typeface="+mj-lt"/>
              </a:rPr>
              <a:t>Abstract | Problem Statement | Project Overview |</a:t>
            </a:r>
            <a:r>
              <a:rPr lang="en-US" sz="1600">
                <a:solidFill>
                  <a:schemeClr val="bg1"/>
                </a:solidFill>
                <a:latin typeface="+mj-lt"/>
                <a:ea typeface="+mn-lt"/>
                <a:cs typeface="Poppins"/>
              </a:rPr>
              <a:t> Proposed </a:t>
            </a:r>
            <a:r>
              <a:rPr lang="en-US" sz="1600">
                <a:solidFill>
                  <a:schemeClr val="bg1"/>
                </a:solidFill>
                <a:latin typeface="+mj-lt"/>
                <a:ea typeface="+mn-lt"/>
                <a:cs typeface="+mn-lt"/>
              </a:rPr>
              <a:t>Solution </a:t>
            </a:r>
            <a:r>
              <a:rPr lang="en-US" sz="1600">
                <a:solidFill>
                  <a:schemeClr val="bg1"/>
                </a:solidFill>
                <a:latin typeface="+mj-lt"/>
              </a:rPr>
              <a:t>| </a:t>
            </a:r>
            <a:r>
              <a:rPr lang="en-US" sz="1600">
                <a:solidFill>
                  <a:schemeClr val="bg1"/>
                </a:solidFill>
                <a:latin typeface="+mj-lt"/>
                <a:ea typeface="+mn-lt"/>
                <a:cs typeface="Poppins"/>
              </a:rPr>
              <a:t>Technology Used</a:t>
            </a:r>
            <a:r>
              <a:rPr lang="en-US" sz="1600">
                <a:solidFill>
                  <a:schemeClr val="bg1"/>
                </a:solidFill>
                <a:latin typeface="+mj-lt"/>
              </a:rPr>
              <a:t> | Modelling &amp; Results </a:t>
            </a:r>
            <a:r>
              <a:rPr lang="en-US" sz="1600">
                <a:solidFill>
                  <a:schemeClr val="bg1"/>
                </a:solidFill>
                <a:latin typeface="+mj-lt"/>
                <a:ea typeface="+mn-lt"/>
                <a:cs typeface="+mn-lt"/>
              </a:rPr>
              <a:t>| Conclusion </a:t>
            </a:r>
            <a:endParaRPr lang="en-US" sz="1600">
              <a:solidFill>
                <a:schemeClr val="bg1"/>
              </a:solidFill>
              <a:latin typeface="+mj-lt"/>
              <a:cs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24274851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fab984687_2_0"/>
          <p:cNvSpPr txBox="1">
            <a:spLocks noGrp="1"/>
          </p:cNvSpPr>
          <p:nvPr>
            <p:ph type="title" idx="4294967295"/>
          </p:nvPr>
        </p:nvSpPr>
        <p:spPr>
          <a:xfrm>
            <a:off x="131032" y="682130"/>
            <a:ext cx="2936082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IN" sz="1600" b="1">
                <a:solidFill>
                  <a:srgbClr val="213163"/>
                </a:solidFill>
              </a:rPr>
              <a:t>Abstract</a:t>
            </a:r>
            <a:endParaRPr lang="en-IN" sz="1600"/>
          </a:p>
        </p:txBody>
      </p:sp>
      <p:cxnSp>
        <p:nvCxnSpPr>
          <p:cNvPr id="3" name="Straight Connector 2">
            <a:extLst>
              <a:ext uri="{FF2B5EF4-FFF2-40B4-BE49-F238E27FC236}">
                <a16:creationId xmlns="" xmlns:a16="http://schemas.microsoft.com/office/drawing/2014/main" id="{0E138CBA-7C0B-348B-874D-0DBE98733F33}"/>
              </a:ext>
            </a:extLst>
          </p:cNvPr>
          <p:cNvCxnSpPr/>
          <p:nvPr/>
        </p:nvCxnSpPr>
        <p:spPr>
          <a:xfrm>
            <a:off x="0" y="4675910"/>
            <a:ext cx="91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Google Shape;61;g5fab984687_2_0">
            <a:extLst>
              <a:ext uri="{FF2B5EF4-FFF2-40B4-BE49-F238E27FC236}">
                <a16:creationId xmlns="" xmlns:a16="http://schemas.microsoft.com/office/drawing/2014/main" id="{A6F8FB9D-26BD-FFD4-0D44-2DE325084D08}"/>
              </a:ext>
            </a:extLst>
          </p:cNvPr>
          <p:cNvSpPr txBox="1">
            <a:spLocks/>
          </p:cNvSpPr>
          <p:nvPr/>
        </p:nvSpPr>
        <p:spPr>
          <a:xfrm>
            <a:off x="138652" y="4713110"/>
            <a:ext cx="707168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IN" sz="1000">
                <a:solidFill>
                  <a:schemeClr val="tx1"/>
                </a:solidFill>
              </a:rPr>
              <a:t>Source :</a:t>
            </a:r>
          </a:p>
        </p:txBody>
      </p:sp>
      <p:sp>
        <p:nvSpPr>
          <p:cNvPr id="2" name="Rectangle 1"/>
          <p:cNvSpPr/>
          <p:nvPr/>
        </p:nvSpPr>
        <p:spPr>
          <a:xfrm>
            <a:off x="326572" y="1449976"/>
            <a:ext cx="7471954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b="1" dirty="0"/>
              <a:t>Objective</a:t>
            </a:r>
            <a:r>
              <a:rPr lang="en-US" dirty="0"/>
              <a:t>: Simplify bus ticket booking with an intuitive online platform.</a:t>
            </a:r>
          </a:p>
          <a:p>
            <a:pPr algn="just"/>
            <a:r>
              <a:rPr lang="en-US" b="1" dirty="0"/>
              <a:t>Features</a:t>
            </a:r>
            <a:r>
              <a:rPr lang="en-US" dirty="0"/>
              <a:t>:                                                                             </a:t>
            </a:r>
          </a:p>
          <a:p>
            <a:pPr lvl="1" algn="just"/>
            <a:r>
              <a:rPr lang="en-US" dirty="0"/>
              <a:t>User Registration &amp; Authentication</a:t>
            </a:r>
          </a:p>
          <a:p>
            <a:pPr lvl="1" algn="just"/>
            <a:r>
              <a:rPr lang="en-US" dirty="0"/>
              <a:t>Bus Routes Management                                    </a:t>
            </a:r>
          </a:p>
          <a:p>
            <a:pPr lvl="1" algn="just"/>
            <a:r>
              <a:rPr lang="en-US" dirty="0"/>
              <a:t>Seat Selection</a:t>
            </a:r>
          </a:p>
          <a:p>
            <a:pPr lvl="1" algn="just"/>
            <a:r>
              <a:rPr lang="en-US" dirty="0"/>
              <a:t>Booking Management</a:t>
            </a:r>
          </a:p>
          <a:p>
            <a:pPr lvl="1" algn="just"/>
            <a:r>
              <a:rPr lang="en-US" dirty="0"/>
              <a:t>Payment Integration</a:t>
            </a:r>
          </a:p>
          <a:p>
            <a:pPr lvl="1" algn="just"/>
            <a:r>
              <a:rPr lang="en-US" dirty="0"/>
              <a:t>Admin Panel</a:t>
            </a:r>
          </a:p>
          <a:p>
            <a:pPr algn="just"/>
            <a:r>
              <a:rPr lang="en-US" b="1" dirty="0"/>
              <a:t>Tech Stack</a:t>
            </a:r>
            <a:r>
              <a:rPr lang="en-US" dirty="0"/>
              <a:t>:</a:t>
            </a:r>
          </a:p>
          <a:p>
            <a:pPr lvl="1" algn="just"/>
            <a:r>
              <a:rPr lang="en-US" dirty="0"/>
              <a:t>Python</a:t>
            </a:r>
          </a:p>
          <a:p>
            <a:pPr lvl="1" algn="just"/>
            <a:r>
              <a:rPr lang="en-US" dirty="0" err="1"/>
              <a:t>Django</a:t>
            </a:r>
            <a:endParaRPr lang="en-US" dirty="0"/>
          </a:p>
          <a:p>
            <a:pPr lvl="1" algn="just"/>
            <a:r>
              <a:rPr lang="en-US" dirty="0"/>
              <a:t>HTML/CSS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21688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fab984687_2_0"/>
          <p:cNvSpPr txBox="1">
            <a:spLocks noGrp="1"/>
          </p:cNvSpPr>
          <p:nvPr>
            <p:ph type="title" idx="4294967295"/>
          </p:nvPr>
        </p:nvSpPr>
        <p:spPr>
          <a:xfrm>
            <a:off x="131032" y="682130"/>
            <a:ext cx="2936082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IN" sz="1600" b="1">
                <a:solidFill>
                  <a:srgbClr val="213163"/>
                </a:solidFill>
              </a:rPr>
              <a:t>Problem Statement</a:t>
            </a:r>
            <a:endParaRPr lang="en-IN" sz="1600"/>
          </a:p>
        </p:txBody>
      </p:sp>
      <p:cxnSp>
        <p:nvCxnSpPr>
          <p:cNvPr id="2" name="Straight Connector 1">
            <a:extLst>
              <a:ext uri="{FF2B5EF4-FFF2-40B4-BE49-F238E27FC236}">
                <a16:creationId xmlns="" xmlns:a16="http://schemas.microsoft.com/office/drawing/2014/main" id="{138979D7-DAF1-B9D0-4B15-5F44295BF71F}"/>
              </a:ext>
            </a:extLst>
          </p:cNvPr>
          <p:cNvCxnSpPr/>
          <p:nvPr/>
        </p:nvCxnSpPr>
        <p:spPr>
          <a:xfrm>
            <a:off x="0" y="4675910"/>
            <a:ext cx="91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Google Shape;61;g5fab984687_2_0">
            <a:extLst>
              <a:ext uri="{FF2B5EF4-FFF2-40B4-BE49-F238E27FC236}">
                <a16:creationId xmlns="" xmlns:a16="http://schemas.microsoft.com/office/drawing/2014/main" id="{771E5D94-0B0E-9E10-390E-F025663AAA0F}"/>
              </a:ext>
            </a:extLst>
          </p:cNvPr>
          <p:cNvSpPr txBox="1">
            <a:spLocks/>
          </p:cNvSpPr>
          <p:nvPr/>
        </p:nvSpPr>
        <p:spPr>
          <a:xfrm>
            <a:off x="138652" y="4713110"/>
            <a:ext cx="707168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IN" sz="1000">
                <a:solidFill>
                  <a:schemeClr val="tx1"/>
                </a:solidFill>
              </a:rPr>
              <a:t>Source :</a:t>
            </a:r>
          </a:p>
        </p:txBody>
      </p:sp>
      <p:sp>
        <p:nvSpPr>
          <p:cNvPr id="4" name="Rectangle 3"/>
          <p:cNvSpPr/>
          <p:nvPr/>
        </p:nvSpPr>
        <p:spPr>
          <a:xfrm>
            <a:off x="845820" y="1487180"/>
            <a:ext cx="561702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b="1" dirty="0"/>
              <a:t>Building Bus Reservation System using Python and </a:t>
            </a:r>
            <a:r>
              <a:rPr lang="en-IN" b="1" dirty="0" err="1"/>
              <a:t>Django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5456884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fab984687_2_0"/>
          <p:cNvSpPr txBox="1">
            <a:spLocks noGrp="1"/>
          </p:cNvSpPr>
          <p:nvPr>
            <p:ph type="title" idx="4294967295"/>
          </p:nvPr>
        </p:nvSpPr>
        <p:spPr>
          <a:xfrm>
            <a:off x="131032" y="682130"/>
            <a:ext cx="2936082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IN" sz="1600" b="1">
                <a:solidFill>
                  <a:srgbClr val="213163"/>
                </a:solidFill>
              </a:rPr>
              <a:t>Project Overview</a:t>
            </a:r>
            <a:endParaRPr lang="en-IN" sz="1600"/>
          </a:p>
        </p:txBody>
      </p:sp>
      <p:cxnSp>
        <p:nvCxnSpPr>
          <p:cNvPr id="2" name="Straight Connector 1">
            <a:extLst>
              <a:ext uri="{FF2B5EF4-FFF2-40B4-BE49-F238E27FC236}">
                <a16:creationId xmlns="" xmlns:a16="http://schemas.microsoft.com/office/drawing/2014/main" id="{FCF58A7F-2C96-B07D-0B21-410816696D2B}"/>
              </a:ext>
            </a:extLst>
          </p:cNvPr>
          <p:cNvCxnSpPr/>
          <p:nvPr/>
        </p:nvCxnSpPr>
        <p:spPr>
          <a:xfrm>
            <a:off x="0" y="4675910"/>
            <a:ext cx="91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Google Shape;61;g5fab984687_2_0">
            <a:extLst>
              <a:ext uri="{FF2B5EF4-FFF2-40B4-BE49-F238E27FC236}">
                <a16:creationId xmlns="" xmlns:a16="http://schemas.microsoft.com/office/drawing/2014/main" id="{0139171D-3AD9-6A2C-2865-384C0BE5CD2F}"/>
              </a:ext>
            </a:extLst>
          </p:cNvPr>
          <p:cNvSpPr txBox="1">
            <a:spLocks/>
          </p:cNvSpPr>
          <p:nvPr/>
        </p:nvSpPr>
        <p:spPr>
          <a:xfrm>
            <a:off x="138652" y="4713110"/>
            <a:ext cx="707168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IN" sz="1000">
                <a:solidFill>
                  <a:schemeClr val="tx1"/>
                </a:solidFill>
              </a:rPr>
              <a:t>Source 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19" y="1164818"/>
            <a:ext cx="6769827" cy="3548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6337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fab984687_2_0"/>
          <p:cNvSpPr txBox="1">
            <a:spLocks noGrp="1"/>
          </p:cNvSpPr>
          <p:nvPr>
            <p:ph type="title" idx="4294967295"/>
          </p:nvPr>
        </p:nvSpPr>
        <p:spPr>
          <a:xfrm>
            <a:off x="131032" y="682130"/>
            <a:ext cx="2936082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IN" sz="1600" b="1">
                <a:solidFill>
                  <a:srgbClr val="213163"/>
                </a:solidFill>
              </a:rPr>
              <a:t>Proposed Solution</a:t>
            </a:r>
            <a:endParaRPr lang="en-IN" sz="1600"/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B46B7C3C-D3E3-FF07-EEDD-95F0B593D118}"/>
              </a:ext>
            </a:extLst>
          </p:cNvPr>
          <p:cNvSpPr txBox="1"/>
          <p:nvPr/>
        </p:nvSpPr>
        <p:spPr>
          <a:xfrm>
            <a:off x="138533" y="1102220"/>
            <a:ext cx="8866934" cy="3768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b="0" i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="" xmlns:a16="http://schemas.microsoft.com/office/drawing/2014/main" id="{70E84B3E-4CED-7709-C0ED-61714423E40C}"/>
              </a:ext>
            </a:extLst>
          </p:cNvPr>
          <p:cNvCxnSpPr/>
          <p:nvPr/>
        </p:nvCxnSpPr>
        <p:spPr>
          <a:xfrm>
            <a:off x="0" y="4675910"/>
            <a:ext cx="91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Google Shape;61;g5fab984687_2_0">
            <a:extLst>
              <a:ext uri="{FF2B5EF4-FFF2-40B4-BE49-F238E27FC236}">
                <a16:creationId xmlns="" xmlns:a16="http://schemas.microsoft.com/office/drawing/2014/main" id="{D3393E03-7263-ADFB-23AD-8505198A845E}"/>
              </a:ext>
            </a:extLst>
          </p:cNvPr>
          <p:cNvSpPr txBox="1">
            <a:spLocks/>
          </p:cNvSpPr>
          <p:nvPr/>
        </p:nvSpPr>
        <p:spPr>
          <a:xfrm>
            <a:off x="138652" y="4713110"/>
            <a:ext cx="707168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IN" sz="1000">
                <a:solidFill>
                  <a:schemeClr val="tx1"/>
                </a:solidFill>
              </a:rPr>
              <a:t>Source 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012" y="1049668"/>
            <a:ext cx="8490857" cy="4071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9135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90AB2285-16B6-67AB-39F2-7E03D6821A2A}"/>
              </a:ext>
            </a:extLst>
          </p:cNvPr>
          <p:cNvSpPr txBox="1"/>
          <p:nvPr/>
        </p:nvSpPr>
        <p:spPr>
          <a:xfrm>
            <a:off x="457200" y="752832"/>
            <a:ext cx="8017933" cy="70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1" algn="l">
              <a:lnSpc>
                <a:spcPct val="150000"/>
              </a:lnSpc>
            </a:pPr>
            <a:endParaRPr lang="en-US" b="0" i="0">
              <a:solidFill>
                <a:srgbClr val="37415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l">
              <a:lnSpc>
                <a:spcPct val="150000"/>
              </a:lnSpc>
              <a:buFont typeface="+mj-lt"/>
              <a:buAutoNum type="arabicPeriod"/>
            </a:pPr>
            <a:endParaRPr lang="en-US" b="0" i="0">
              <a:solidFill>
                <a:srgbClr val="37415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" name="Straight Connector 1">
            <a:extLst>
              <a:ext uri="{FF2B5EF4-FFF2-40B4-BE49-F238E27FC236}">
                <a16:creationId xmlns="" xmlns:a16="http://schemas.microsoft.com/office/drawing/2014/main" id="{A0896F70-0E57-B001-3C98-BB76EA937037}"/>
              </a:ext>
            </a:extLst>
          </p:cNvPr>
          <p:cNvCxnSpPr/>
          <p:nvPr/>
        </p:nvCxnSpPr>
        <p:spPr>
          <a:xfrm>
            <a:off x="0" y="4675910"/>
            <a:ext cx="91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Google Shape;61;g5fab984687_2_0">
            <a:extLst>
              <a:ext uri="{FF2B5EF4-FFF2-40B4-BE49-F238E27FC236}">
                <a16:creationId xmlns="" xmlns:a16="http://schemas.microsoft.com/office/drawing/2014/main" id="{FB315134-FD10-6E28-FDC9-29E7F29C2454}"/>
              </a:ext>
            </a:extLst>
          </p:cNvPr>
          <p:cNvSpPr txBox="1">
            <a:spLocks/>
          </p:cNvSpPr>
          <p:nvPr/>
        </p:nvSpPr>
        <p:spPr>
          <a:xfrm>
            <a:off x="138652" y="4713110"/>
            <a:ext cx="707168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IN" sz="1000">
                <a:solidFill>
                  <a:schemeClr val="tx1"/>
                </a:solidFill>
              </a:rPr>
              <a:t>Source :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" y="599503"/>
            <a:ext cx="7471954" cy="424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4819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90AB2285-16B6-67AB-39F2-7E03D6821A2A}"/>
              </a:ext>
            </a:extLst>
          </p:cNvPr>
          <p:cNvSpPr txBox="1"/>
          <p:nvPr/>
        </p:nvSpPr>
        <p:spPr>
          <a:xfrm>
            <a:off x="457200" y="752832"/>
            <a:ext cx="8017933" cy="70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1" algn="l">
              <a:lnSpc>
                <a:spcPct val="150000"/>
              </a:lnSpc>
            </a:pPr>
            <a:endParaRPr lang="en-US" b="0" i="0">
              <a:solidFill>
                <a:srgbClr val="37415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l">
              <a:lnSpc>
                <a:spcPct val="150000"/>
              </a:lnSpc>
              <a:buFont typeface="+mj-lt"/>
              <a:buAutoNum type="arabicPeriod"/>
            </a:pPr>
            <a:endParaRPr lang="en-US" b="0" i="0">
              <a:solidFill>
                <a:srgbClr val="37415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" name="Straight Connector 1">
            <a:extLst>
              <a:ext uri="{FF2B5EF4-FFF2-40B4-BE49-F238E27FC236}">
                <a16:creationId xmlns="" xmlns:a16="http://schemas.microsoft.com/office/drawing/2014/main" id="{425A5131-6F83-AD76-5E52-14CCB9D908F9}"/>
              </a:ext>
            </a:extLst>
          </p:cNvPr>
          <p:cNvCxnSpPr/>
          <p:nvPr/>
        </p:nvCxnSpPr>
        <p:spPr>
          <a:xfrm>
            <a:off x="0" y="4675910"/>
            <a:ext cx="91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Google Shape;61;g5fab984687_2_0">
            <a:extLst>
              <a:ext uri="{FF2B5EF4-FFF2-40B4-BE49-F238E27FC236}">
                <a16:creationId xmlns="" xmlns:a16="http://schemas.microsoft.com/office/drawing/2014/main" id="{9D85AD23-D3D0-C7F5-13BD-C3746B44AE9A}"/>
              </a:ext>
            </a:extLst>
          </p:cNvPr>
          <p:cNvSpPr txBox="1">
            <a:spLocks/>
          </p:cNvSpPr>
          <p:nvPr/>
        </p:nvSpPr>
        <p:spPr>
          <a:xfrm>
            <a:off x="138652" y="4713110"/>
            <a:ext cx="707168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IN" sz="1000">
                <a:solidFill>
                  <a:schemeClr val="tx1"/>
                </a:solidFill>
              </a:rPr>
              <a:t>Source :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652" y="734042"/>
            <a:ext cx="7445829" cy="4140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6452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fab984687_2_0"/>
          <p:cNvSpPr txBox="1">
            <a:spLocks noGrp="1"/>
          </p:cNvSpPr>
          <p:nvPr>
            <p:ph type="title" idx="4294967295"/>
          </p:nvPr>
        </p:nvSpPr>
        <p:spPr>
          <a:xfrm>
            <a:off x="131032" y="682130"/>
            <a:ext cx="2936082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IN" sz="1600" b="1">
                <a:solidFill>
                  <a:srgbClr val="213163"/>
                </a:solidFill>
              </a:rPr>
              <a:t>Technology Used</a:t>
            </a:r>
            <a:endParaRPr lang="en-IN" sz="1600"/>
          </a:p>
        </p:txBody>
      </p:sp>
      <p:sp>
        <p:nvSpPr>
          <p:cNvPr id="2" name="Google Shape;62;g5fab984687_2_0">
            <a:extLst>
              <a:ext uri="{FF2B5EF4-FFF2-40B4-BE49-F238E27FC236}">
                <a16:creationId xmlns="" xmlns:a16="http://schemas.microsoft.com/office/drawing/2014/main" id="{07E1EAD1-F835-6956-77CD-17363121C17E}"/>
              </a:ext>
            </a:extLst>
          </p:cNvPr>
          <p:cNvSpPr txBox="1">
            <a:spLocks/>
          </p:cNvSpPr>
          <p:nvPr/>
        </p:nvSpPr>
        <p:spPr>
          <a:xfrm>
            <a:off x="128063" y="1059160"/>
            <a:ext cx="5314387" cy="37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3355" indent="-173355">
              <a:spcBef>
                <a:spcPts val="200"/>
              </a:spcBef>
              <a:buClr>
                <a:srgbClr val="213163"/>
              </a:buClr>
              <a:buFont typeface="Arial" panose="020B0604020202020204" pitchFamily="34" charset="0"/>
              <a:buChar char="•"/>
            </a:pPr>
            <a:endParaRPr lang="en-US"/>
          </a:p>
          <a:p>
            <a:pPr marL="173355" indent="-173355">
              <a:spcBef>
                <a:spcPts val="200"/>
              </a:spcBef>
              <a:buClr>
                <a:srgbClr val="213163"/>
              </a:buClr>
              <a:buFont typeface="Arial" panose="020B0604020202020204" pitchFamily="34" charset="0"/>
              <a:buChar char="•"/>
            </a:pPr>
            <a:endParaRPr lang="en-US"/>
          </a:p>
          <a:p>
            <a:pPr marL="173355" indent="-173355">
              <a:spcBef>
                <a:spcPts val="200"/>
              </a:spcBef>
              <a:buClr>
                <a:srgbClr val="213163"/>
              </a:buClr>
              <a:buFont typeface="Arial" panose="020B0604020202020204" pitchFamily="34" charset="0"/>
              <a:buChar char="•"/>
            </a:pPr>
            <a:endParaRPr lang="en-US"/>
          </a:p>
        </p:txBody>
      </p:sp>
      <p:graphicFrame>
        <p:nvGraphicFramePr>
          <p:cNvPr id="5" name="Diagram 4">
            <a:extLst>
              <a:ext uri="{FF2B5EF4-FFF2-40B4-BE49-F238E27FC236}">
                <a16:creationId xmlns="" xmlns:a16="http://schemas.microsoft.com/office/drawing/2014/main" id="{6907D582-D8F7-CF69-ABAE-503F64E8F16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22671124"/>
              </p:ext>
            </p:extLst>
          </p:nvPr>
        </p:nvGraphicFramePr>
        <p:xfrm>
          <a:off x="-84668" y="615950"/>
          <a:ext cx="8951601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DF48260F-742B-E32A-02FE-B142578BC1A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1171" y="1723257"/>
            <a:ext cx="2956469" cy="257304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B089073F-18B7-3DD8-48EB-55DA0C87BA8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64380" y="1712692"/>
            <a:ext cx="4165599" cy="209095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652B04F6-FDE4-25BD-3C19-D5DC09B99F1A}"/>
              </a:ext>
            </a:extLst>
          </p:cNvPr>
          <p:cNvSpPr txBox="1"/>
          <p:nvPr/>
        </p:nvSpPr>
        <p:spPr>
          <a:xfrm>
            <a:off x="1000361" y="1361511"/>
            <a:ext cx="33184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Front-end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02E6A23E-BD78-D77E-AD81-17D853BDDC74}"/>
              </a:ext>
            </a:extLst>
          </p:cNvPr>
          <p:cNvSpPr txBox="1"/>
          <p:nvPr/>
        </p:nvSpPr>
        <p:spPr>
          <a:xfrm>
            <a:off x="4865736" y="1287522"/>
            <a:ext cx="35809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Back-end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="" xmlns:a16="http://schemas.microsoft.com/office/drawing/2014/main" id="{802A8F1A-67E8-0BA1-6B45-F06336896982}"/>
              </a:ext>
            </a:extLst>
          </p:cNvPr>
          <p:cNvCxnSpPr/>
          <p:nvPr/>
        </p:nvCxnSpPr>
        <p:spPr>
          <a:xfrm>
            <a:off x="0" y="4675910"/>
            <a:ext cx="91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Google Shape;61;g5fab984687_2_0">
            <a:extLst>
              <a:ext uri="{FF2B5EF4-FFF2-40B4-BE49-F238E27FC236}">
                <a16:creationId xmlns="" xmlns:a16="http://schemas.microsoft.com/office/drawing/2014/main" id="{3447FF72-B82E-F4FB-B8A0-D3532FD4F749}"/>
              </a:ext>
            </a:extLst>
          </p:cNvPr>
          <p:cNvSpPr txBox="1">
            <a:spLocks/>
          </p:cNvSpPr>
          <p:nvPr/>
        </p:nvSpPr>
        <p:spPr>
          <a:xfrm>
            <a:off x="138652" y="4713110"/>
            <a:ext cx="707168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IN" sz="1000">
                <a:solidFill>
                  <a:schemeClr val="tx1"/>
                </a:solidFill>
              </a:rPr>
              <a:t>Source :</a:t>
            </a:r>
          </a:p>
        </p:txBody>
      </p:sp>
    </p:spTree>
    <p:extLst>
      <p:ext uri="{BB962C8B-B14F-4D97-AF65-F5344CB8AC3E}">
        <p14:creationId xmlns:p14="http://schemas.microsoft.com/office/powerpoint/2010/main" val="1083245635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F1872188ABCFC48BECA6C87E8AC3285" ma:contentTypeVersion="15" ma:contentTypeDescription="Create a new document." ma:contentTypeScope="" ma:versionID="7670618c03e54fbae4a17ecb2d0ed10f">
  <xsd:schema xmlns:xsd="http://www.w3.org/2001/XMLSchema" xmlns:xs="http://www.w3.org/2001/XMLSchema" xmlns:p="http://schemas.microsoft.com/office/2006/metadata/properties" xmlns:ns3="9162bd5b-4ed9-4da3-b376-05204580ba3f" xmlns:ns4="c0fa2617-96bd-425d-8578-e93563fe37c5" targetNamespace="http://schemas.microsoft.com/office/2006/metadata/properties" ma:root="true" ma:fieldsID="3d63de1c5a217044e31e0c8b260d3d71" ns3:_="" ns4:_="">
    <xsd:import namespace="9162bd5b-4ed9-4da3-b376-05204580ba3f"/>
    <xsd:import namespace="c0fa2617-96bd-425d-8578-e93563fe37c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3:MediaServiceDateTaken" minOccurs="0"/>
                <xsd:element ref="ns3:MediaLengthInSeconds" minOccurs="0"/>
                <xsd:element ref="ns3:MediaServiceLocation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162bd5b-4ed9-4da3-b376-05204580ba3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9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MediaServiceLocation" ma:index="21" nillable="true" ma:displayName="Location" ma:internalName="MediaServiceLocation" ma:readOnly="true">
      <xsd:simpleType>
        <xsd:restriction base="dms:Text"/>
      </xsd:simpleType>
    </xsd:element>
    <xsd:element name="_activity" ma:index="22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fa2617-96bd-425d-8578-e93563fe37c5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9162bd5b-4ed9-4da3-b376-05204580ba3f" xsi:nil="true"/>
  </documentManagement>
</p:properties>
</file>

<file path=customXml/itemProps1.xml><?xml version="1.0" encoding="utf-8"?>
<ds:datastoreItem xmlns:ds="http://schemas.openxmlformats.org/officeDocument/2006/customXml" ds:itemID="{3706AB80-2608-47D7-8AC8-FA6BC8A9B27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D9E5D5E-A365-4A49-8140-C8CC82A61608}">
  <ds:schemaRefs>
    <ds:schemaRef ds:uri="9162bd5b-4ed9-4da3-b376-05204580ba3f"/>
    <ds:schemaRef ds:uri="c0fa2617-96bd-425d-8578-e93563fe37c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A6559A34-456E-49A1-8157-9E3D18BFAD36}">
  <ds:schemaRefs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http://purl.org/dc/terms/"/>
    <ds:schemaRef ds:uri="http://purl.org/dc/dcmitype/"/>
    <ds:schemaRef ds:uri="http://schemas.openxmlformats.org/package/2006/metadata/core-properties"/>
    <ds:schemaRef ds:uri="http://purl.org/dc/elements/1.1/"/>
    <ds:schemaRef ds:uri="http://www.w3.org/XML/1998/namespace"/>
    <ds:schemaRef ds:uri="c0fa2617-96bd-425d-8578-e93563fe37c5"/>
    <ds:schemaRef ds:uri="9162bd5b-4ed9-4da3-b376-05204580ba3f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493</TotalTime>
  <Words>1231</Words>
  <Application>Microsoft Office PowerPoint</Application>
  <PresentationFormat>On-screen Show (16:9)</PresentationFormat>
  <Paragraphs>143</Paragraphs>
  <Slides>18</Slides>
  <Notes>10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  <vt:variant>
        <vt:lpstr>Custom Shows</vt:lpstr>
      </vt:variant>
      <vt:variant>
        <vt:i4>1</vt:i4>
      </vt:variant>
    </vt:vector>
  </HeadingPairs>
  <TitlesOfParts>
    <vt:vector size="26" baseType="lpstr">
      <vt:lpstr>Arial</vt:lpstr>
      <vt:lpstr>Arial MT</vt:lpstr>
      <vt:lpstr>Calibri</vt:lpstr>
      <vt:lpstr>Poppins</vt:lpstr>
      <vt:lpstr>Söhne</vt:lpstr>
      <vt:lpstr>Times New Roman</vt:lpstr>
      <vt:lpstr>Simple Light</vt:lpstr>
      <vt:lpstr>PowerPoint Presentation</vt:lpstr>
      <vt:lpstr>PowerPoint Presentation</vt:lpstr>
      <vt:lpstr>Abstract</vt:lpstr>
      <vt:lpstr>Problem Statement</vt:lpstr>
      <vt:lpstr>Project Overview</vt:lpstr>
      <vt:lpstr>Proposed Solution</vt:lpstr>
      <vt:lpstr>PowerPoint Presentation</vt:lpstr>
      <vt:lpstr>PowerPoint Presentation</vt:lpstr>
      <vt:lpstr>Technology Used</vt:lpstr>
      <vt:lpstr>Modelling &amp; Results</vt:lpstr>
      <vt:lpstr>Homepage</vt:lpstr>
      <vt:lpstr>About-Us-Page</vt:lpstr>
      <vt:lpstr>Service-Page</vt:lpstr>
      <vt:lpstr>Departments-Page</vt:lpstr>
      <vt:lpstr>Blog-Page</vt:lpstr>
      <vt:lpstr>Future Enhancements: </vt:lpstr>
      <vt:lpstr>Conclusion</vt:lpstr>
      <vt:lpstr>Thank You!</vt:lpstr>
      <vt:lpstr>Custom Show 1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Moinudeen Syed</dc:creator>
  <cp:lastModifiedBy>Acer</cp:lastModifiedBy>
  <cp:revision>14</cp:revision>
  <dcterms:modified xsi:type="dcterms:W3CDTF">2024-04-10T15:49:11Z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0x0101000F1872188ABCFC48BECA6C87E8AC3285</vt:lpwstr>
  </property>
</Properties>
</file>